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theme/theme2.xml" ContentType="application/vnd.openxmlformats-officedocument.theme+xml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isco Diva"/>
        <a:ea typeface="Disco Diva"/>
        <a:cs typeface="Disco Diva"/>
        <a:sym typeface="Disco Div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C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CD1"/>
          </a:solidFill>
        </a:fill>
      </a:tcStyle>
    </a:wholeTbl>
    <a:band2H>
      <a:tcTxStyle b="def" i="def"/>
      <a:tcStyle>
        <a:tcBdr/>
        <a:fill>
          <a:solidFill>
            <a:srgbClr val="E7E7E9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CC"/>
          </a:solidFill>
        </a:fill>
      </a:tcStyle>
    </a:wholeTbl>
    <a:band2H>
      <a:tcTxStyle b="def" i="def"/>
      <a:tcStyle>
        <a:tcBdr/>
        <a:fill>
          <a:solidFill>
            <a:srgbClr val="E7EFE7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isco Diva"/>
          <a:ea typeface="Disco Diva"/>
          <a:cs typeface="Disco Di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3" name="Shape 62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7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/>
          <p:cNvSpPr/>
          <p:nvPr/>
        </p:nvSpPr>
        <p:spPr>
          <a:xfrm rot="5400000">
            <a:off x="-557851" y="159115"/>
            <a:ext cx="6861608" cy="6539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Rectangle 9"/>
          <p:cNvSpPr/>
          <p:nvPr/>
        </p:nvSpPr>
        <p:spPr>
          <a:xfrm rot="5400000">
            <a:off x="5957249" y="159115"/>
            <a:ext cx="6861608" cy="653977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Rectangle 7"/>
          <p:cNvSpPr/>
          <p:nvPr/>
        </p:nvSpPr>
        <p:spPr>
          <a:xfrm>
            <a:off x="3585971" y="0"/>
            <a:ext cx="5020057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Presentation title"/>
          <p:cNvSpPr txBox="1"/>
          <p:nvPr>
            <p:ph type="title" hasCustomPrompt="1"/>
          </p:nvPr>
        </p:nvSpPr>
        <p:spPr>
          <a:xfrm>
            <a:off x="3585971" y="2551429"/>
            <a:ext cx="5020057" cy="1633086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lnSpc>
                <a:spcPct val="85000"/>
              </a:lnSpc>
              <a:defRPr sz="55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3581400" y="4653445"/>
            <a:ext cx="5027613" cy="82719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BBFF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BBFF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BBFF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BBFF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xfrm>
            <a:off x="87376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Cos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2" name="Rectangle 21"/>
          <p:cNvSpPr/>
          <p:nvPr/>
        </p:nvSpPr>
        <p:spPr>
          <a:xfrm>
            <a:off x="-1588" y="0"/>
            <a:ext cx="12192001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Rectangle 5"/>
          <p:cNvSpPr/>
          <p:nvPr/>
        </p:nvSpPr>
        <p:spPr>
          <a:xfrm>
            <a:off x="0" y="3703320"/>
            <a:ext cx="12192000" cy="315468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Title Text"/>
          <p:cNvSpPr txBox="1"/>
          <p:nvPr>
            <p:ph type="title"/>
          </p:nvPr>
        </p:nvSpPr>
        <p:spPr>
          <a:xfrm>
            <a:off x="838200" y="805472"/>
            <a:ext cx="6802464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Body Level One…"/>
          <p:cNvSpPr txBox="1"/>
          <p:nvPr>
            <p:ph type="body" sz="quarter" idx="1" hasCustomPrompt="1"/>
          </p:nvPr>
        </p:nvSpPr>
        <p:spPr>
          <a:xfrm>
            <a:off x="1718923" y="4094681"/>
            <a:ext cx="366674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7" name="Text Placeholder 11"/>
          <p:cNvSpPr/>
          <p:nvPr>
            <p:ph type="body" sz="quarter" idx="21"/>
          </p:nvPr>
        </p:nvSpPr>
        <p:spPr>
          <a:xfrm>
            <a:off x="1718923" y="4527898"/>
            <a:ext cx="3666745" cy="137443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58" name="Text Placeholder 2"/>
          <p:cNvSpPr/>
          <p:nvPr>
            <p:ph type="body" sz="quarter" idx="22" hasCustomPrompt="1"/>
          </p:nvPr>
        </p:nvSpPr>
        <p:spPr>
          <a:xfrm>
            <a:off x="6498182" y="4094681"/>
            <a:ext cx="366674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59" name="Text Placeholder 11"/>
          <p:cNvSpPr/>
          <p:nvPr>
            <p:ph type="body" sz="quarter" idx="23"/>
          </p:nvPr>
        </p:nvSpPr>
        <p:spPr>
          <a:xfrm>
            <a:off x="6498182" y="4527898"/>
            <a:ext cx="3666745" cy="137443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60" name="Text Placeholder 11"/>
          <p:cNvSpPr/>
          <p:nvPr>
            <p:ph type="body" sz="quarter" idx="24"/>
          </p:nvPr>
        </p:nvSpPr>
        <p:spPr>
          <a:xfrm>
            <a:off x="836612" y="1392449"/>
            <a:ext cx="10515601" cy="91572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161" name="Text Placeholder 2"/>
          <p:cNvSpPr/>
          <p:nvPr>
            <p:ph type="body" sz="quarter" idx="25" hasCustomPrompt="1"/>
          </p:nvPr>
        </p:nvSpPr>
        <p:spPr>
          <a:xfrm>
            <a:off x="1555148" y="2707188"/>
            <a:ext cx="3666745" cy="850148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22376">
              <a:spcBef>
                <a:spcPts val="700"/>
              </a:spcBef>
              <a:buSzTx/>
              <a:buFontTx/>
              <a:buNone/>
              <a:defRPr b="1" sz="553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£12,345</a:t>
            </a:r>
          </a:p>
        </p:txBody>
      </p:sp>
      <p:sp>
        <p:nvSpPr>
          <p:cNvPr id="162" name="Text Placeholder 2"/>
          <p:cNvSpPr/>
          <p:nvPr>
            <p:ph type="body" sz="quarter" idx="26" hasCustomPrompt="1"/>
          </p:nvPr>
        </p:nvSpPr>
        <p:spPr>
          <a:xfrm>
            <a:off x="6334405" y="2707188"/>
            <a:ext cx="3666746" cy="850148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22376">
              <a:spcBef>
                <a:spcPts val="700"/>
              </a:spcBef>
              <a:buSzTx/>
              <a:buFontTx/>
              <a:buNone/>
              <a:defRPr b="1" sz="553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£6,789</a:t>
            </a:r>
          </a:p>
        </p:txBody>
      </p:sp>
      <p:sp>
        <p:nvSpPr>
          <p:cNvPr id="163" name="Picture Placeholder 11"/>
          <p:cNvSpPr/>
          <p:nvPr>
            <p:ph type="pic" sz="quarter" idx="27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ircle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Rectangle 24"/>
          <p:cNvSpPr/>
          <p:nvPr/>
        </p:nvSpPr>
        <p:spPr>
          <a:xfrm>
            <a:off x="-1588" y="-2"/>
            <a:ext cx="12192001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Rectangle 5"/>
          <p:cNvSpPr/>
          <p:nvPr/>
        </p:nvSpPr>
        <p:spPr>
          <a:xfrm>
            <a:off x="0" y="3690968"/>
            <a:ext cx="12192000" cy="3167032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Title Text"/>
          <p:cNvSpPr txBox="1"/>
          <p:nvPr>
            <p:ph type="title"/>
          </p:nvPr>
        </p:nvSpPr>
        <p:spPr>
          <a:xfrm>
            <a:off x="838200" y="805472"/>
            <a:ext cx="7081434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5" name="Body Level One…"/>
          <p:cNvSpPr txBox="1"/>
          <p:nvPr>
            <p:ph type="body" sz="quarter" idx="1" hasCustomPrompt="1"/>
          </p:nvPr>
        </p:nvSpPr>
        <p:spPr>
          <a:xfrm>
            <a:off x="1587235" y="4798586"/>
            <a:ext cx="257728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76" name="Text Placeholder 11"/>
          <p:cNvSpPr/>
          <p:nvPr>
            <p:ph type="body" sz="quarter" idx="21"/>
          </p:nvPr>
        </p:nvSpPr>
        <p:spPr>
          <a:xfrm>
            <a:off x="1587235" y="5235475"/>
            <a:ext cx="2577285" cy="70592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77" name="Text Placeholder 11"/>
          <p:cNvSpPr/>
          <p:nvPr>
            <p:ph type="body" sz="quarter" idx="22"/>
          </p:nvPr>
        </p:nvSpPr>
        <p:spPr>
          <a:xfrm>
            <a:off x="836612" y="1392449"/>
            <a:ext cx="10515601" cy="91572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>
                <a:solidFill>
                  <a:srgbClr val="00BBFF"/>
                </a:solidFill>
              </a:defRPr>
            </a:pPr>
          </a:p>
        </p:txBody>
      </p:sp>
      <p:sp>
        <p:nvSpPr>
          <p:cNvPr id="178" name="Oval 7"/>
          <p:cNvSpPr/>
          <p:nvPr/>
        </p:nvSpPr>
        <p:spPr>
          <a:xfrm>
            <a:off x="1969178" y="2806082"/>
            <a:ext cx="1847089" cy="1847089"/>
          </a:xfrm>
          <a:prstGeom prst="ellipse">
            <a:avLst/>
          </a:prstGeom>
          <a:solidFill>
            <a:srgbClr val="000000"/>
          </a:solidFill>
          <a:ln w="12700">
            <a:solidFill>
              <a:srgbClr val="808080">
                <a:alpha val="6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Oval 30"/>
          <p:cNvSpPr/>
          <p:nvPr/>
        </p:nvSpPr>
        <p:spPr>
          <a:xfrm>
            <a:off x="4730062" y="2358026"/>
            <a:ext cx="2295145" cy="229514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808080">
                <a:alpha val="6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Oval 31"/>
          <p:cNvSpPr/>
          <p:nvPr/>
        </p:nvSpPr>
        <p:spPr>
          <a:xfrm>
            <a:off x="7613594" y="2037986"/>
            <a:ext cx="2615185" cy="2615185"/>
          </a:xfrm>
          <a:prstGeom prst="ellipse">
            <a:avLst/>
          </a:prstGeom>
          <a:solidFill>
            <a:srgbClr val="000000"/>
          </a:solidFill>
          <a:ln w="12700">
            <a:solidFill>
              <a:srgbClr val="808080">
                <a:alpha val="60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Text Placeholder 2"/>
          <p:cNvSpPr/>
          <p:nvPr>
            <p:ph type="body" sz="quarter" idx="23" hasCustomPrompt="1"/>
          </p:nvPr>
        </p:nvSpPr>
        <p:spPr>
          <a:xfrm>
            <a:off x="2022734" y="3082271"/>
            <a:ext cx="1739977" cy="95557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6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£25</a:t>
            </a:r>
          </a:p>
        </p:txBody>
      </p:sp>
      <p:sp>
        <p:nvSpPr>
          <p:cNvPr id="182" name="Text Placeholder 2"/>
          <p:cNvSpPr/>
          <p:nvPr>
            <p:ph type="body" sz="quarter" idx="24" hasCustomPrompt="1"/>
          </p:nvPr>
        </p:nvSpPr>
        <p:spPr>
          <a:xfrm>
            <a:off x="2022734" y="4075183"/>
            <a:ext cx="1739977" cy="28093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billion</a:t>
            </a:r>
          </a:p>
        </p:txBody>
      </p:sp>
      <p:sp>
        <p:nvSpPr>
          <p:cNvPr id="183" name="Text Placeholder 2"/>
          <p:cNvSpPr/>
          <p:nvPr>
            <p:ph type="body" sz="quarter" idx="25" hasCustomPrompt="1"/>
          </p:nvPr>
        </p:nvSpPr>
        <p:spPr>
          <a:xfrm>
            <a:off x="5007645" y="2886747"/>
            <a:ext cx="1739977" cy="95557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6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£50</a:t>
            </a:r>
          </a:p>
        </p:txBody>
      </p:sp>
      <p:sp>
        <p:nvSpPr>
          <p:cNvPr id="184" name="Text Placeholder 2"/>
          <p:cNvSpPr/>
          <p:nvPr>
            <p:ph type="body" sz="quarter" idx="26" hasCustomPrompt="1"/>
          </p:nvPr>
        </p:nvSpPr>
        <p:spPr>
          <a:xfrm>
            <a:off x="5007645" y="3879658"/>
            <a:ext cx="1739977" cy="28093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billion</a:t>
            </a:r>
          </a:p>
        </p:txBody>
      </p:sp>
      <p:sp>
        <p:nvSpPr>
          <p:cNvPr id="185" name="Text Placeholder 2"/>
          <p:cNvSpPr/>
          <p:nvPr>
            <p:ph type="body" sz="quarter" idx="27" hasCustomPrompt="1"/>
          </p:nvPr>
        </p:nvSpPr>
        <p:spPr>
          <a:xfrm>
            <a:off x="7761965" y="2723457"/>
            <a:ext cx="2295145" cy="95557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6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£100</a:t>
            </a:r>
          </a:p>
        </p:txBody>
      </p:sp>
      <p:sp>
        <p:nvSpPr>
          <p:cNvPr id="186" name="Text Placeholder 2"/>
          <p:cNvSpPr/>
          <p:nvPr>
            <p:ph type="body" sz="quarter" idx="28" hasCustomPrompt="1"/>
          </p:nvPr>
        </p:nvSpPr>
        <p:spPr>
          <a:xfrm>
            <a:off x="8038165" y="3716368"/>
            <a:ext cx="1739977" cy="28093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billion</a:t>
            </a:r>
          </a:p>
        </p:txBody>
      </p:sp>
      <p:sp>
        <p:nvSpPr>
          <p:cNvPr id="187" name="Text Placeholder 2"/>
          <p:cNvSpPr/>
          <p:nvPr>
            <p:ph type="body" sz="quarter" idx="29" hasCustomPrompt="1"/>
          </p:nvPr>
        </p:nvSpPr>
        <p:spPr>
          <a:xfrm>
            <a:off x="4587883" y="4798586"/>
            <a:ext cx="257728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88" name="Text Placeholder 11"/>
          <p:cNvSpPr/>
          <p:nvPr>
            <p:ph type="body" sz="quarter" idx="30"/>
          </p:nvPr>
        </p:nvSpPr>
        <p:spPr>
          <a:xfrm>
            <a:off x="4587883" y="5240926"/>
            <a:ext cx="2577285" cy="70592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89" name="Text Placeholder 2"/>
          <p:cNvSpPr/>
          <p:nvPr>
            <p:ph type="body" sz="quarter" idx="31" hasCustomPrompt="1"/>
          </p:nvPr>
        </p:nvSpPr>
        <p:spPr>
          <a:xfrm>
            <a:off x="7654886" y="4798586"/>
            <a:ext cx="257728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90" name="Text Placeholder 11"/>
          <p:cNvSpPr/>
          <p:nvPr>
            <p:ph type="body" sz="quarter" idx="32"/>
          </p:nvPr>
        </p:nvSpPr>
        <p:spPr>
          <a:xfrm>
            <a:off x="7654886" y="5231801"/>
            <a:ext cx="2577285" cy="70592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91" name="Picture Placeholder 11"/>
          <p:cNvSpPr/>
          <p:nvPr>
            <p:ph type="pic" sz="quarter" idx="33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Rectangle 5"/>
          <p:cNvSpPr/>
          <p:nvPr/>
        </p:nvSpPr>
        <p:spPr>
          <a:xfrm>
            <a:off x="0" y="2990088"/>
            <a:ext cx="12192000" cy="3867912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Body Level One…"/>
          <p:cNvSpPr txBox="1"/>
          <p:nvPr>
            <p:ph type="body" sz="quarter" idx="1" hasCustomPrompt="1"/>
          </p:nvPr>
        </p:nvSpPr>
        <p:spPr>
          <a:xfrm>
            <a:off x="1053451" y="3340706"/>
            <a:ext cx="366674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4" name="Text Placeholder 11"/>
          <p:cNvSpPr/>
          <p:nvPr>
            <p:ph type="body" sz="quarter" idx="21"/>
          </p:nvPr>
        </p:nvSpPr>
        <p:spPr>
          <a:xfrm>
            <a:off x="836611" y="3773923"/>
            <a:ext cx="5259389" cy="2087753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05" name="Text Placeholder 11"/>
          <p:cNvSpPr/>
          <p:nvPr>
            <p:ph type="body" sz="quarter" idx="22"/>
          </p:nvPr>
        </p:nvSpPr>
        <p:spPr>
          <a:xfrm>
            <a:off x="836612" y="1392449"/>
            <a:ext cx="10515601" cy="93543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06" name="Text Placeholder 2"/>
          <p:cNvSpPr/>
          <p:nvPr>
            <p:ph type="body" sz="quarter" idx="23" hasCustomPrompt="1"/>
          </p:nvPr>
        </p:nvSpPr>
        <p:spPr>
          <a:xfrm>
            <a:off x="6682936" y="3353508"/>
            <a:ext cx="366674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07" name="Text Placeholder 11"/>
          <p:cNvSpPr/>
          <p:nvPr>
            <p:ph type="body" sz="quarter" idx="24"/>
          </p:nvPr>
        </p:nvSpPr>
        <p:spPr>
          <a:xfrm>
            <a:off x="6466097" y="3786723"/>
            <a:ext cx="5068179" cy="2087753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08" name="Picture Placeholder 11"/>
          <p:cNvSpPr/>
          <p:nvPr>
            <p:ph type="pic" sz="quarter" idx="25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etition Content Layou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6" name="Rectangle 32"/>
          <p:cNvSpPr/>
          <p:nvPr/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Rectangle 31"/>
          <p:cNvSpPr/>
          <p:nvPr/>
        </p:nvSpPr>
        <p:spPr>
          <a:xfrm>
            <a:off x="0" y="1528173"/>
            <a:ext cx="12192000" cy="5329827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8" name="Title Text"/>
          <p:cNvSpPr txBox="1"/>
          <p:nvPr>
            <p:ph type="title"/>
          </p:nvPr>
        </p:nvSpPr>
        <p:spPr>
          <a:xfrm>
            <a:off x="838199" y="805472"/>
            <a:ext cx="7430939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Rectangle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Rectangle 5"/>
          <p:cNvSpPr/>
          <p:nvPr/>
        </p:nvSpPr>
        <p:spPr>
          <a:xfrm>
            <a:off x="0" y="3044951"/>
            <a:ext cx="12192000" cy="3813049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Title Text"/>
          <p:cNvSpPr txBox="1"/>
          <p:nvPr>
            <p:ph type="title"/>
          </p:nvPr>
        </p:nvSpPr>
        <p:spPr>
          <a:xfrm>
            <a:off x="838199" y="949849"/>
            <a:ext cx="6862012" cy="552849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1" name="Body Level One…"/>
          <p:cNvSpPr txBox="1"/>
          <p:nvPr>
            <p:ph type="body" sz="quarter" idx="1" hasCustomPrompt="1"/>
          </p:nvPr>
        </p:nvSpPr>
        <p:spPr>
          <a:xfrm>
            <a:off x="1053451" y="2435210"/>
            <a:ext cx="2769904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2" name="Text Placeholder 11"/>
          <p:cNvSpPr/>
          <p:nvPr>
            <p:ph type="body" sz="quarter" idx="21"/>
          </p:nvPr>
        </p:nvSpPr>
        <p:spPr>
          <a:xfrm>
            <a:off x="1053451" y="2784018"/>
            <a:ext cx="2769904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233" name="Text Placeholder 11"/>
          <p:cNvSpPr/>
          <p:nvPr>
            <p:ph type="body" sz="quarter" idx="22"/>
          </p:nvPr>
        </p:nvSpPr>
        <p:spPr>
          <a:xfrm>
            <a:off x="836612" y="1536827"/>
            <a:ext cx="10515601" cy="75062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234" name="Rectangle: Rounded Corners 7"/>
          <p:cNvSpPr/>
          <p:nvPr/>
        </p:nvSpPr>
        <p:spPr>
          <a:xfrm>
            <a:off x="834924" y="2312229"/>
            <a:ext cx="3139492" cy="3529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2" h="21600" fill="norm" stroke="1" extrusionOk="0">
                <a:moveTo>
                  <a:pt x="11" y="3199"/>
                </a:moveTo>
                <a:cubicBezTo>
                  <a:pt x="11" y="1432"/>
                  <a:pt x="-247" y="0"/>
                  <a:pt x="1695" y="0"/>
                </a:cubicBezTo>
                <a:lnTo>
                  <a:pt x="19411" y="0"/>
                </a:lnTo>
                <a:cubicBezTo>
                  <a:pt x="21353" y="0"/>
                  <a:pt x="21112" y="1432"/>
                  <a:pt x="21112" y="3199"/>
                </a:cubicBezTo>
                <a:lnTo>
                  <a:pt x="21112" y="18401"/>
                </a:lnTo>
                <a:cubicBezTo>
                  <a:pt x="21112" y="20168"/>
                  <a:pt x="21108" y="21600"/>
                  <a:pt x="19166" y="21600"/>
                </a:cubicBezTo>
                <a:lnTo>
                  <a:pt x="2219" y="21600"/>
                </a:lnTo>
                <a:cubicBezTo>
                  <a:pt x="277" y="21600"/>
                  <a:pt x="11" y="20168"/>
                  <a:pt x="11" y="18401"/>
                </a:cubicBezTo>
                <a:lnTo>
                  <a:pt x="11" y="3199"/>
                </a:ln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Text Placeholder 11"/>
          <p:cNvSpPr/>
          <p:nvPr>
            <p:ph type="body" sz="quarter" idx="23"/>
          </p:nvPr>
        </p:nvSpPr>
        <p:spPr>
          <a:xfrm>
            <a:off x="1053451" y="3276620"/>
            <a:ext cx="2769904" cy="2361399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36" name="Text Placeholder 2"/>
          <p:cNvSpPr/>
          <p:nvPr>
            <p:ph type="body" sz="quarter" idx="24" hasCustomPrompt="1"/>
          </p:nvPr>
        </p:nvSpPr>
        <p:spPr>
          <a:xfrm>
            <a:off x="8431249" y="2435210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37" name="Text Placeholder 11"/>
          <p:cNvSpPr/>
          <p:nvPr>
            <p:ph type="body" sz="quarter" idx="25"/>
          </p:nvPr>
        </p:nvSpPr>
        <p:spPr>
          <a:xfrm>
            <a:off x="8431249" y="2784018"/>
            <a:ext cx="2769903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238" name="Rectangle: Rounded Corners 7"/>
          <p:cNvSpPr/>
          <p:nvPr/>
        </p:nvSpPr>
        <p:spPr>
          <a:xfrm>
            <a:off x="8212721" y="2312229"/>
            <a:ext cx="3139493" cy="3529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2" h="21600" fill="norm" stroke="1" extrusionOk="0">
                <a:moveTo>
                  <a:pt x="11" y="3199"/>
                </a:moveTo>
                <a:cubicBezTo>
                  <a:pt x="11" y="1432"/>
                  <a:pt x="-247" y="0"/>
                  <a:pt x="1695" y="0"/>
                </a:cubicBezTo>
                <a:lnTo>
                  <a:pt x="19411" y="0"/>
                </a:lnTo>
                <a:cubicBezTo>
                  <a:pt x="21353" y="0"/>
                  <a:pt x="21112" y="1432"/>
                  <a:pt x="21112" y="3199"/>
                </a:cubicBezTo>
                <a:lnTo>
                  <a:pt x="21112" y="18401"/>
                </a:lnTo>
                <a:cubicBezTo>
                  <a:pt x="21112" y="20168"/>
                  <a:pt x="21108" y="21600"/>
                  <a:pt x="19166" y="21600"/>
                </a:cubicBezTo>
                <a:lnTo>
                  <a:pt x="2219" y="21600"/>
                </a:lnTo>
                <a:cubicBezTo>
                  <a:pt x="277" y="21600"/>
                  <a:pt x="11" y="20168"/>
                  <a:pt x="11" y="18401"/>
                </a:cubicBezTo>
                <a:lnTo>
                  <a:pt x="11" y="3199"/>
                </a:ln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9" name="Text Placeholder 11"/>
          <p:cNvSpPr/>
          <p:nvPr>
            <p:ph type="body" sz="quarter" idx="26"/>
          </p:nvPr>
        </p:nvSpPr>
        <p:spPr>
          <a:xfrm>
            <a:off x="8431249" y="3276620"/>
            <a:ext cx="2769903" cy="2361399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40" name="Text Placeholder 2"/>
          <p:cNvSpPr/>
          <p:nvPr>
            <p:ph type="body" sz="quarter" idx="27" hasCustomPrompt="1"/>
          </p:nvPr>
        </p:nvSpPr>
        <p:spPr>
          <a:xfrm>
            <a:off x="4742350" y="2431906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41" name="Text Placeholder 11"/>
          <p:cNvSpPr/>
          <p:nvPr>
            <p:ph type="body" sz="quarter" idx="28"/>
          </p:nvPr>
        </p:nvSpPr>
        <p:spPr>
          <a:xfrm>
            <a:off x="4742350" y="2780714"/>
            <a:ext cx="2769903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242" name="Rectangle: Rounded Corners 7"/>
          <p:cNvSpPr/>
          <p:nvPr/>
        </p:nvSpPr>
        <p:spPr>
          <a:xfrm>
            <a:off x="4523823" y="2312229"/>
            <a:ext cx="3139492" cy="35295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2" h="21600" fill="norm" stroke="1" extrusionOk="0">
                <a:moveTo>
                  <a:pt x="11" y="3199"/>
                </a:moveTo>
                <a:cubicBezTo>
                  <a:pt x="11" y="1432"/>
                  <a:pt x="-247" y="0"/>
                  <a:pt x="1695" y="0"/>
                </a:cubicBezTo>
                <a:lnTo>
                  <a:pt x="19411" y="0"/>
                </a:lnTo>
                <a:cubicBezTo>
                  <a:pt x="21353" y="0"/>
                  <a:pt x="21112" y="1432"/>
                  <a:pt x="21112" y="3199"/>
                </a:cubicBezTo>
                <a:lnTo>
                  <a:pt x="21112" y="18401"/>
                </a:lnTo>
                <a:cubicBezTo>
                  <a:pt x="21112" y="20168"/>
                  <a:pt x="21108" y="21600"/>
                  <a:pt x="19166" y="21600"/>
                </a:cubicBezTo>
                <a:lnTo>
                  <a:pt x="2219" y="21600"/>
                </a:lnTo>
                <a:cubicBezTo>
                  <a:pt x="277" y="21600"/>
                  <a:pt x="11" y="20168"/>
                  <a:pt x="11" y="18401"/>
                </a:cubicBezTo>
                <a:lnTo>
                  <a:pt x="11" y="3199"/>
                </a:lnTo>
                <a:close/>
              </a:path>
            </a:pathLst>
          </a:custGeom>
          <a:ln w="12700">
            <a:solidFill>
              <a:schemeClr val="accent2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3" name="Text Placeholder 11"/>
          <p:cNvSpPr/>
          <p:nvPr>
            <p:ph type="body" sz="quarter" idx="29"/>
          </p:nvPr>
        </p:nvSpPr>
        <p:spPr>
          <a:xfrm>
            <a:off x="4742350" y="3273318"/>
            <a:ext cx="2769903" cy="2361398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lnSpc>
                <a:spcPct val="100000"/>
              </a:lnSpc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244" name="Picture Placeholder 11"/>
          <p:cNvSpPr/>
          <p:nvPr>
            <p:ph type="pic" sz="quarter" idx="30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able and Chart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2" name="Rectangle 25"/>
          <p:cNvSpPr/>
          <p:nvPr/>
        </p:nvSpPr>
        <p:spPr>
          <a:xfrm>
            <a:off x="0" y="15802"/>
            <a:ext cx="12192000" cy="684219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Rectangle 5"/>
          <p:cNvSpPr/>
          <p:nvPr/>
        </p:nvSpPr>
        <p:spPr>
          <a:xfrm>
            <a:off x="0" y="2414016"/>
            <a:ext cx="12192000" cy="4443985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Body Level One…"/>
          <p:cNvSpPr txBox="1"/>
          <p:nvPr>
            <p:ph type="body" sz="quarter" idx="1" hasCustomPrompt="1"/>
          </p:nvPr>
        </p:nvSpPr>
        <p:spPr>
          <a:xfrm>
            <a:off x="838199" y="1928770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7" name="Text Placeholder 2"/>
          <p:cNvSpPr/>
          <p:nvPr>
            <p:ph type="body" sz="quarter" idx="21" hasCustomPrompt="1"/>
          </p:nvPr>
        </p:nvSpPr>
        <p:spPr>
          <a:xfrm>
            <a:off x="6402339" y="1925466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58" name="Picture Placeholder 11"/>
          <p:cNvSpPr/>
          <p:nvPr>
            <p:ph type="pic" sz="quarter" idx="22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6" name="Rectangle 5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Text Placeholder 2"/>
          <p:cNvSpPr/>
          <p:nvPr>
            <p:ph type="body" sz="quarter" idx="21" hasCustomPrompt="1"/>
          </p:nvPr>
        </p:nvSpPr>
        <p:spPr>
          <a:xfrm>
            <a:off x="9464183" y="3532232"/>
            <a:ext cx="202082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70" name="Text Placeholder 2"/>
          <p:cNvSpPr/>
          <p:nvPr>
            <p:ph type="body" sz="quarter" idx="22" hasCustomPrompt="1"/>
          </p:nvPr>
        </p:nvSpPr>
        <p:spPr>
          <a:xfrm>
            <a:off x="2901629" y="3532232"/>
            <a:ext cx="202082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71" name="Text Placeholder 2"/>
          <p:cNvSpPr/>
          <p:nvPr>
            <p:ph type="body" sz="quarter" idx="23" hasCustomPrompt="1"/>
          </p:nvPr>
        </p:nvSpPr>
        <p:spPr>
          <a:xfrm>
            <a:off x="5089147" y="3532232"/>
            <a:ext cx="202082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72" name="Text Placeholder 2"/>
          <p:cNvSpPr/>
          <p:nvPr>
            <p:ph type="body" sz="quarter" idx="24" hasCustomPrompt="1"/>
          </p:nvPr>
        </p:nvSpPr>
        <p:spPr>
          <a:xfrm>
            <a:off x="7276665" y="3532232"/>
            <a:ext cx="2020825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273" name="Rectangle 48"/>
          <p:cNvSpPr/>
          <p:nvPr/>
        </p:nvSpPr>
        <p:spPr>
          <a:xfrm>
            <a:off x="-1" y="-58743"/>
            <a:ext cx="12192001" cy="6975486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Straight Connector 10"/>
          <p:cNvSpPr/>
          <p:nvPr/>
        </p:nvSpPr>
        <p:spPr>
          <a:xfrm>
            <a:off x="1747015" y="2730133"/>
            <a:ext cx="8705089" cy="1"/>
          </a:xfrm>
          <a:prstGeom prst="line">
            <a:avLst/>
          </a:prstGeom>
          <a:ln w="50800">
            <a:solidFill>
              <a:srgbClr val="00BB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Oval 7"/>
          <p:cNvSpPr/>
          <p:nvPr/>
        </p:nvSpPr>
        <p:spPr>
          <a:xfrm>
            <a:off x="1057011" y="2064613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6" name="Oval 16"/>
          <p:cNvSpPr/>
          <p:nvPr/>
        </p:nvSpPr>
        <p:spPr>
          <a:xfrm>
            <a:off x="9807082" y="2064613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Oval 17"/>
          <p:cNvSpPr/>
          <p:nvPr/>
        </p:nvSpPr>
        <p:spPr>
          <a:xfrm>
            <a:off x="3244529" y="2064613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Oval 19"/>
          <p:cNvSpPr/>
          <p:nvPr/>
        </p:nvSpPr>
        <p:spPr>
          <a:xfrm>
            <a:off x="5432047" y="2064613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9" name="Oval 20"/>
          <p:cNvSpPr/>
          <p:nvPr/>
        </p:nvSpPr>
        <p:spPr>
          <a:xfrm>
            <a:off x="7619564" y="2064613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0" name="Straight Connector 10"/>
          <p:cNvSpPr/>
          <p:nvPr/>
        </p:nvSpPr>
        <p:spPr>
          <a:xfrm>
            <a:off x="2316395" y="4775809"/>
            <a:ext cx="7559211" cy="1"/>
          </a:xfrm>
          <a:prstGeom prst="line">
            <a:avLst/>
          </a:prstGeom>
          <a:ln w="50800">
            <a:solidFill>
              <a:srgbClr val="00BB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1" name="Oval 7"/>
          <p:cNvSpPr/>
          <p:nvPr/>
        </p:nvSpPr>
        <p:spPr>
          <a:xfrm>
            <a:off x="1053452" y="4108297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2" name="Oval 16"/>
          <p:cNvSpPr/>
          <p:nvPr/>
        </p:nvSpPr>
        <p:spPr>
          <a:xfrm>
            <a:off x="9803524" y="4108297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3" name="Oval 17"/>
          <p:cNvSpPr/>
          <p:nvPr/>
        </p:nvSpPr>
        <p:spPr>
          <a:xfrm>
            <a:off x="3240970" y="4108297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4" name="Oval 19"/>
          <p:cNvSpPr/>
          <p:nvPr/>
        </p:nvSpPr>
        <p:spPr>
          <a:xfrm>
            <a:off x="5428488" y="4108297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5" name="Oval 20"/>
          <p:cNvSpPr/>
          <p:nvPr/>
        </p:nvSpPr>
        <p:spPr>
          <a:xfrm>
            <a:off x="7616005" y="4108297"/>
            <a:ext cx="1335025" cy="1335025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BBFF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and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Rectangle 13"/>
          <p:cNvSpPr/>
          <p:nvPr/>
        </p:nvSpPr>
        <p:spPr>
          <a:xfrm>
            <a:off x="7454" y="-2"/>
            <a:ext cx="12192001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4" name="Rectangle 5"/>
          <p:cNvSpPr/>
          <p:nvPr/>
        </p:nvSpPr>
        <p:spPr>
          <a:xfrm>
            <a:off x="0" y="1965960"/>
            <a:ext cx="12192000" cy="48920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5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2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7" name="Body Level One…"/>
          <p:cNvSpPr txBox="1"/>
          <p:nvPr>
            <p:ph type="body" idx="1"/>
          </p:nvPr>
        </p:nvSpPr>
        <p:spPr>
          <a:xfrm>
            <a:off x="839787" y="1943100"/>
            <a:ext cx="10512426" cy="368633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lvl2pPr marL="711200" indent="-254000">
              <a:defRPr sz="2000">
                <a:solidFill>
                  <a:srgbClr val="FFFFFF"/>
                </a:solidFill>
              </a:defRPr>
            </a:lvl2pPr>
            <a:lvl3pPr marL="1200150" indent="-285750">
              <a:defRPr sz="2000">
                <a:solidFill>
                  <a:srgbClr val="FFFFFF"/>
                </a:solidFill>
              </a:defRPr>
            </a:lvl3pPr>
            <a:lvl4pPr marL="1698171" indent="-326571">
              <a:defRPr sz="2000">
                <a:solidFill>
                  <a:srgbClr val="FFFFFF"/>
                </a:solidFill>
              </a:defRPr>
            </a:lvl4pPr>
            <a:lvl5pPr marL="2155371" indent="-326571"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8" name="Picture Placeholder 11"/>
          <p:cNvSpPr/>
          <p:nvPr>
            <p:ph type="pic" sz="quarter" idx="21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6" name="Rectangle 34"/>
          <p:cNvSpPr/>
          <p:nvPr/>
        </p:nvSpPr>
        <p:spPr>
          <a:xfrm>
            <a:off x="-1588" y="6407"/>
            <a:ext cx="12192001" cy="6851593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7" name="Rectangle 5"/>
          <p:cNvSpPr/>
          <p:nvPr/>
        </p:nvSpPr>
        <p:spPr>
          <a:xfrm>
            <a:off x="0" y="3154679"/>
            <a:ext cx="12192000" cy="370332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8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0" name="Body Level One…"/>
          <p:cNvSpPr txBox="1"/>
          <p:nvPr>
            <p:ph type="body" sz="quarter" idx="1"/>
          </p:nvPr>
        </p:nvSpPr>
        <p:spPr>
          <a:xfrm>
            <a:off x="836612" y="1392449"/>
            <a:ext cx="10515601" cy="5887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z="1800"/>
            </a:lvl1pPr>
            <a:lvl2pPr marL="0" indent="457200">
              <a:buSzTx/>
              <a:buFontTx/>
              <a:buNone/>
              <a:defRPr sz="1800"/>
            </a:lvl2pPr>
            <a:lvl3pPr marL="1120139" indent="-205739">
              <a:buFontTx/>
              <a:defRPr sz="1800"/>
            </a:lvl3pPr>
            <a:lvl4pPr marL="1600200" indent="-228600">
              <a:buFontTx/>
              <a:defRPr sz="1800"/>
            </a:lvl4pPr>
            <a:lvl5pPr marL="2057400" indent="-228600">
              <a:buFontTx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1" name="Text Placeholder 2"/>
          <p:cNvSpPr/>
          <p:nvPr>
            <p:ph type="body" sz="quarter" idx="21" hasCustomPrompt="1"/>
          </p:nvPr>
        </p:nvSpPr>
        <p:spPr>
          <a:xfrm>
            <a:off x="4711048" y="4355956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12" name="Text Placeholder 11"/>
          <p:cNvSpPr/>
          <p:nvPr>
            <p:ph type="body" sz="quarter" idx="22"/>
          </p:nvPr>
        </p:nvSpPr>
        <p:spPr>
          <a:xfrm>
            <a:off x="4711048" y="4736848"/>
            <a:ext cx="2769903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13" name="Text Placeholder 11"/>
          <p:cNvSpPr/>
          <p:nvPr>
            <p:ph type="body" sz="quarter" idx="23"/>
          </p:nvPr>
        </p:nvSpPr>
        <p:spPr>
          <a:xfrm>
            <a:off x="4711048" y="5004863"/>
            <a:ext cx="2769903" cy="82402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14" name="Picture Placeholder 10"/>
          <p:cNvSpPr/>
          <p:nvPr>
            <p:ph type="pic" sz="quarter" idx="24"/>
          </p:nvPr>
        </p:nvSpPr>
        <p:spPr>
          <a:xfrm>
            <a:off x="5145170" y="2212907"/>
            <a:ext cx="1901953" cy="1901954"/>
          </a:xfrm>
          <a:prstGeom prst="rect">
            <a:avLst/>
          </a:prstGeom>
          <a:ln w="9525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5" name="Text Placeholder 2"/>
          <p:cNvSpPr/>
          <p:nvPr>
            <p:ph type="body" sz="quarter" idx="25" hasCustomPrompt="1"/>
          </p:nvPr>
        </p:nvSpPr>
        <p:spPr>
          <a:xfrm>
            <a:off x="8147243" y="4357952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16" name="Text Placeholder 11"/>
          <p:cNvSpPr/>
          <p:nvPr>
            <p:ph type="body" sz="quarter" idx="26"/>
          </p:nvPr>
        </p:nvSpPr>
        <p:spPr>
          <a:xfrm>
            <a:off x="8147243" y="4738844"/>
            <a:ext cx="2769903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17" name="Text Placeholder 11"/>
          <p:cNvSpPr/>
          <p:nvPr>
            <p:ph type="body" sz="quarter" idx="27"/>
          </p:nvPr>
        </p:nvSpPr>
        <p:spPr>
          <a:xfrm>
            <a:off x="8147243" y="5006859"/>
            <a:ext cx="2769903" cy="82402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18" name="Picture Placeholder 10"/>
          <p:cNvSpPr/>
          <p:nvPr>
            <p:ph type="pic" sz="quarter" idx="28"/>
          </p:nvPr>
        </p:nvSpPr>
        <p:spPr>
          <a:xfrm>
            <a:off x="8580060" y="2212907"/>
            <a:ext cx="1901953" cy="1901954"/>
          </a:xfrm>
          <a:prstGeom prst="rect">
            <a:avLst/>
          </a:prstGeom>
          <a:ln w="9525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19" name="Text Placeholder 2"/>
          <p:cNvSpPr/>
          <p:nvPr>
            <p:ph type="body" sz="quarter" idx="29" hasCustomPrompt="1"/>
          </p:nvPr>
        </p:nvSpPr>
        <p:spPr>
          <a:xfrm>
            <a:off x="1272438" y="4372424"/>
            <a:ext cx="276990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20" name="Text Placeholder 11"/>
          <p:cNvSpPr/>
          <p:nvPr>
            <p:ph type="body" sz="quarter" idx="30"/>
          </p:nvPr>
        </p:nvSpPr>
        <p:spPr>
          <a:xfrm>
            <a:off x="1272438" y="4753316"/>
            <a:ext cx="2769903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21" name="Text Placeholder 11"/>
          <p:cNvSpPr/>
          <p:nvPr>
            <p:ph type="body" sz="quarter" idx="31"/>
          </p:nvPr>
        </p:nvSpPr>
        <p:spPr>
          <a:xfrm>
            <a:off x="1272438" y="5021331"/>
            <a:ext cx="2769903" cy="82402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ctr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22" name="Picture Placeholder 10"/>
          <p:cNvSpPr/>
          <p:nvPr>
            <p:ph type="pic" sz="quarter" idx="32"/>
          </p:nvPr>
        </p:nvSpPr>
        <p:spPr>
          <a:xfrm>
            <a:off x="1710278" y="2212907"/>
            <a:ext cx="1901954" cy="1901954"/>
          </a:xfrm>
          <a:prstGeom prst="rect">
            <a:avLst/>
          </a:prstGeom>
          <a:ln w="9525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23" name="Picture Placeholder 11"/>
          <p:cNvSpPr/>
          <p:nvPr>
            <p:ph type="pic" sz="quarter" idx="33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am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1" name="Rectangle 79"/>
          <p:cNvSpPr/>
          <p:nvPr/>
        </p:nvSpPr>
        <p:spPr>
          <a:xfrm>
            <a:off x="0" y="4749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2" name="Rectangle 5"/>
          <p:cNvSpPr/>
          <p:nvPr/>
        </p:nvSpPr>
        <p:spPr>
          <a:xfrm>
            <a:off x="0" y="2368295"/>
            <a:ext cx="12192000" cy="4489705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3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5" name="Body Level One…"/>
          <p:cNvSpPr txBox="1"/>
          <p:nvPr>
            <p:ph type="body" sz="quarter" idx="1"/>
          </p:nvPr>
        </p:nvSpPr>
        <p:spPr>
          <a:xfrm>
            <a:off x="836612" y="1392449"/>
            <a:ext cx="10515601" cy="5528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z="1800">
                <a:solidFill>
                  <a:srgbClr val="00BBFF"/>
                </a:solidFill>
              </a:defRPr>
            </a:lvl1pPr>
            <a:lvl2pPr marL="0" indent="457200">
              <a:buSzTx/>
              <a:buFontTx/>
              <a:buNone/>
              <a:defRPr sz="1800">
                <a:solidFill>
                  <a:srgbClr val="00BBFF"/>
                </a:solidFill>
              </a:defRPr>
            </a:lvl2pPr>
            <a:lvl3pPr marL="1120139" indent="-205739">
              <a:buFontTx/>
              <a:defRPr sz="1800">
                <a:solidFill>
                  <a:srgbClr val="00BBFF"/>
                </a:solidFill>
              </a:defRPr>
            </a:lvl3pPr>
            <a:lvl4pPr marL="1600200" indent="-228600">
              <a:buFontTx/>
              <a:defRPr sz="1800">
                <a:solidFill>
                  <a:srgbClr val="00BBFF"/>
                </a:solidFill>
              </a:defRPr>
            </a:lvl4pPr>
            <a:lvl5pPr marL="2057400" indent="-228600">
              <a:buFontTx/>
              <a:defRPr sz="1800"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Text Placeholder 2"/>
          <p:cNvSpPr/>
          <p:nvPr>
            <p:ph type="body" sz="quarter" idx="21" hasCustomPrompt="1"/>
          </p:nvPr>
        </p:nvSpPr>
        <p:spPr>
          <a:xfrm>
            <a:off x="2534173" y="3053491"/>
            <a:ext cx="1908001" cy="5912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37" name="Text Placeholder 11"/>
          <p:cNvSpPr/>
          <p:nvPr>
            <p:ph type="body" sz="quarter" idx="22"/>
          </p:nvPr>
        </p:nvSpPr>
        <p:spPr>
          <a:xfrm>
            <a:off x="2534173" y="369072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38" name="Picture Placeholder 10"/>
          <p:cNvSpPr/>
          <p:nvPr>
            <p:ph type="pic" sz="quarter" idx="23"/>
          </p:nvPr>
        </p:nvSpPr>
        <p:spPr>
          <a:xfrm>
            <a:off x="1207008" y="2841244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39" name="Text Placeholder 2"/>
          <p:cNvSpPr/>
          <p:nvPr>
            <p:ph type="body" sz="quarter" idx="24" hasCustomPrompt="1"/>
          </p:nvPr>
        </p:nvSpPr>
        <p:spPr>
          <a:xfrm>
            <a:off x="6072016" y="3053491"/>
            <a:ext cx="1908001" cy="5912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40" name="Text Placeholder 11"/>
          <p:cNvSpPr/>
          <p:nvPr>
            <p:ph type="body" sz="quarter" idx="25"/>
          </p:nvPr>
        </p:nvSpPr>
        <p:spPr>
          <a:xfrm>
            <a:off x="6072016" y="369072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41" name="Picture Placeholder 10"/>
          <p:cNvSpPr/>
          <p:nvPr>
            <p:ph type="pic" sz="quarter" idx="26"/>
          </p:nvPr>
        </p:nvSpPr>
        <p:spPr>
          <a:xfrm>
            <a:off x="4744851" y="2841244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2" name="Text Placeholder 2"/>
          <p:cNvSpPr/>
          <p:nvPr>
            <p:ph type="body" sz="quarter" idx="27" hasCustomPrompt="1"/>
          </p:nvPr>
        </p:nvSpPr>
        <p:spPr>
          <a:xfrm>
            <a:off x="9516223" y="3053491"/>
            <a:ext cx="1908001" cy="5912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43" name="Text Placeholder 11"/>
          <p:cNvSpPr/>
          <p:nvPr>
            <p:ph type="body" sz="quarter" idx="28"/>
          </p:nvPr>
        </p:nvSpPr>
        <p:spPr>
          <a:xfrm>
            <a:off x="9516223" y="369072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44" name="Picture Placeholder 10"/>
          <p:cNvSpPr/>
          <p:nvPr>
            <p:ph type="pic" sz="quarter" idx="29"/>
          </p:nvPr>
        </p:nvSpPr>
        <p:spPr>
          <a:xfrm>
            <a:off x="8189058" y="2841244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5" name="Text Placeholder 2"/>
          <p:cNvSpPr/>
          <p:nvPr>
            <p:ph type="body" sz="quarter" idx="30" hasCustomPrompt="1"/>
          </p:nvPr>
        </p:nvSpPr>
        <p:spPr>
          <a:xfrm>
            <a:off x="2534173" y="4675444"/>
            <a:ext cx="1908001" cy="6124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46" name="Text Placeholder 11"/>
          <p:cNvSpPr/>
          <p:nvPr>
            <p:ph type="body" sz="quarter" idx="31"/>
          </p:nvPr>
        </p:nvSpPr>
        <p:spPr>
          <a:xfrm>
            <a:off x="2534173" y="533385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47" name="Picture Placeholder 10"/>
          <p:cNvSpPr/>
          <p:nvPr>
            <p:ph type="pic" sz="quarter" idx="32"/>
          </p:nvPr>
        </p:nvSpPr>
        <p:spPr>
          <a:xfrm>
            <a:off x="1207008" y="4484375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48" name="Text Placeholder 2"/>
          <p:cNvSpPr/>
          <p:nvPr>
            <p:ph type="body" sz="quarter" idx="33" hasCustomPrompt="1"/>
          </p:nvPr>
        </p:nvSpPr>
        <p:spPr>
          <a:xfrm>
            <a:off x="6072016" y="4675444"/>
            <a:ext cx="1908001" cy="6124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49" name="Text Placeholder 11"/>
          <p:cNvSpPr/>
          <p:nvPr>
            <p:ph type="body" sz="quarter" idx="34"/>
          </p:nvPr>
        </p:nvSpPr>
        <p:spPr>
          <a:xfrm>
            <a:off x="6072016" y="533385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50" name="Picture Placeholder 10"/>
          <p:cNvSpPr/>
          <p:nvPr>
            <p:ph type="pic" sz="quarter" idx="35"/>
          </p:nvPr>
        </p:nvSpPr>
        <p:spPr>
          <a:xfrm>
            <a:off x="4744851" y="4484375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1" name="Text Placeholder 2"/>
          <p:cNvSpPr/>
          <p:nvPr>
            <p:ph type="body" sz="quarter" idx="36" hasCustomPrompt="1"/>
          </p:nvPr>
        </p:nvSpPr>
        <p:spPr>
          <a:xfrm>
            <a:off x="9516223" y="4675444"/>
            <a:ext cx="1908001" cy="6124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52" name="Text Placeholder 11"/>
          <p:cNvSpPr/>
          <p:nvPr>
            <p:ph type="body" sz="quarter" idx="37"/>
          </p:nvPr>
        </p:nvSpPr>
        <p:spPr>
          <a:xfrm>
            <a:off x="9516223" y="533385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353" name="Picture Placeholder 10"/>
          <p:cNvSpPr/>
          <p:nvPr>
            <p:ph type="pic" sz="quarter" idx="38"/>
          </p:nvPr>
        </p:nvSpPr>
        <p:spPr>
          <a:xfrm>
            <a:off x="8189058" y="4484375"/>
            <a:ext cx="1179577" cy="1179577"/>
          </a:xfrm>
          <a:prstGeom prst="rect">
            <a:avLst/>
          </a:prstGeom>
          <a:ln w="9525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54" name="Picture Placeholder 11"/>
          <p:cNvSpPr/>
          <p:nvPr>
            <p:ph type="pic" sz="quarter" idx="39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Rectangle 8"/>
          <p:cNvSpPr/>
          <p:nvPr/>
        </p:nvSpPr>
        <p:spPr>
          <a:xfrm>
            <a:off x="6769607" y="0"/>
            <a:ext cx="5422393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Presentation title"/>
          <p:cNvSpPr txBox="1"/>
          <p:nvPr>
            <p:ph type="title" hasCustomPrompt="1"/>
          </p:nvPr>
        </p:nvSpPr>
        <p:spPr>
          <a:xfrm>
            <a:off x="7235825" y="3924939"/>
            <a:ext cx="4116388" cy="1740446"/>
          </a:xfrm>
          <a:prstGeom prst="rect">
            <a:avLst/>
          </a:prstGeom>
        </p:spPr>
        <p:txBody>
          <a:bodyPr anchor="b"/>
          <a:lstStyle>
            <a:lvl1pPr algn="r">
              <a:defRPr sz="55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9" name="Picture Placeholder 11"/>
          <p:cNvSpPr/>
          <p:nvPr>
            <p:ph type="pic" sz="quarter" idx="21"/>
          </p:nvPr>
        </p:nvSpPr>
        <p:spPr>
          <a:xfrm>
            <a:off x="8965413" y="851602"/>
            <a:ext cx="2386801" cy="48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30" name="Body Level One…"/>
          <p:cNvSpPr txBox="1"/>
          <p:nvPr>
            <p:ph type="body" sz="quarter" idx="1" hasCustomPrompt="1"/>
          </p:nvPr>
        </p:nvSpPr>
        <p:spPr>
          <a:xfrm>
            <a:off x="7235825" y="5681266"/>
            <a:ext cx="4116388" cy="40008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SzTx/>
              <a:buFontTx/>
              <a:buNone/>
            </a:lvl1pPr>
            <a:lvl2pPr marL="0" indent="457200" algn="r">
              <a:buSzTx/>
              <a:buFontTx/>
              <a:buNone/>
            </a:lvl2pPr>
            <a:lvl3pPr marL="0" indent="914400" algn="r">
              <a:buSzTx/>
              <a:buFontTx/>
              <a:buNone/>
            </a:lvl3pPr>
            <a:lvl4pPr marL="0" indent="1371600" algn="r">
              <a:buSzTx/>
              <a:buFontTx/>
              <a:buNone/>
            </a:lvl4pPr>
            <a:lvl5pPr marL="0" indent="1828800" algn="r">
              <a:buSzTx/>
              <a:buFontTx/>
              <a:buNone/>
            </a:lvl5pPr>
          </a:lstStyle>
          <a:p>
            <a:pPr/>
            <a:r>
              <a:t>Subtitle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87376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rt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2" name="Rectangle 42"/>
          <p:cNvSpPr/>
          <p:nvPr/>
        </p:nvSpPr>
        <p:spPr>
          <a:xfrm>
            <a:off x="0" y="-24972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3" name="Rectangle 5"/>
          <p:cNvSpPr/>
          <p:nvPr/>
        </p:nvSpPr>
        <p:spPr>
          <a:xfrm>
            <a:off x="0" y="2660904"/>
            <a:ext cx="12192000" cy="4197097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4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6" name="Body Level One…"/>
          <p:cNvSpPr txBox="1"/>
          <p:nvPr>
            <p:ph type="body" sz="quarter" idx="1" hasCustomPrompt="1"/>
          </p:nvPr>
        </p:nvSpPr>
        <p:spPr>
          <a:xfrm>
            <a:off x="5389917" y="3744378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7" name="Text Placeholder 11"/>
          <p:cNvSpPr/>
          <p:nvPr>
            <p:ph type="body" sz="quarter" idx="21"/>
          </p:nvPr>
        </p:nvSpPr>
        <p:spPr>
          <a:xfrm>
            <a:off x="5389917" y="4070551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68" name="Text Placeholder 2"/>
          <p:cNvSpPr/>
          <p:nvPr>
            <p:ph type="body" sz="quarter" idx="22" hasCustomPrompt="1"/>
          </p:nvPr>
        </p:nvSpPr>
        <p:spPr>
          <a:xfrm>
            <a:off x="7424934" y="3744378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69" name="Text Placeholder 11"/>
          <p:cNvSpPr/>
          <p:nvPr>
            <p:ph type="body" sz="quarter" idx="23"/>
          </p:nvPr>
        </p:nvSpPr>
        <p:spPr>
          <a:xfrm>
            <a:off x="7424934" y="4070551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70" name="Text Placeholder 2"/>
          <p:cNvSpPr/>
          <p:nvPr>
            <p:ph type="body" sz="quarter" idx="24" hasCustomPrompt="1"/>
          </p:nvPr>
        </p:nvSpPr>
        <p:spPr>
          <a:xfrm>
            <a:off x="9459951" y="3744378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71" name="Text Placeholder 11"/>
          <p:cNvSpPr/>
          <p:nvPr>
            <p:ph type="body" sz="quarter" idx="25"/>
          </p:nvPr>
        </p:nvSpPr>
        <p:spPr>
          <a:xfrm>
            <a:off x="9459951" y="4070551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72" name="Text Placeholder 2"/>
          <p:cNvSpPr/>
          <p:nvPr>
            <p:ph type="body" sz="quarter" idx="26" hasCustomPrompt="1"/>
          </p:nvPr>
        </p:nvSpPr>
        <p:spPr>
          <a:xfrm>
            <a:off x="5389917" y="4784421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73" name="Text Placeholder 11"/>
          <p:cNvSpPr/>
          <p:nvPr>
            <p:ph type="body" sz="quarter" idx="27"/>
          </p:nvPr>
        </p:nvSpPr>
        <p:spPr>
          <a:xfrm>
            <a:off x="5389917" y="511059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74" name="Text Placeholder 2"/>
          <p:cNvSpPr/>
          <p:nvPr>
            <p:ph type="body" sz="quarter" idx="28" hasCustomPrompt="1"/>
          </p:nvPr>
        </p:nvSpPr>
        <p:spPr>
          <a:xfrm>
            <a:off x="7424934" y="4784421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75" name="Text Placeholder 11"/>
          <p:cNvSpPr/>
          <p:nvPr>
            <p:ph type="body" sz="quarter" idx="29"/>
          </p:nvPr>
        </p:nvSpPr>
        <p:spPr>
          <a:xfrm>
            <a:off x="7424934" y="511059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76" name="Text Placeholder 2"/>
          <p:cNvSpPr/>
          <p:nvPr>
            <p:ph type="body" sz="quarter" idx="30" hasCustomPrompt="1"/>
          </p:nvPr>
        </p:nvSpPr>
        <p:spPr>
          <a:xfrm>
            <a:off x="9459951" y="4784421"/>
            <a:ext cx="1908001" cy="2802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defTabSz="786384">
              <a:spcBef>
                <a:spcPts val="800"/>
              </a:spcBef>
              <a:buSzTx/>
              <a:buFontTx/>
              <a:buNone/>
              <a:defRPr b="1" sz="1892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377" name="Text Placeholder 11"/>
          <p:cNvSpPr/>
          <p:nvPr>
            <p:ph type="body" sz="quarter" idx="31"/>
          </p:nvPr>
        </p:nvSpPr>
        <p:spPr>
          <a:xfrm>
            <a:off x="9459951" y="5110595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378" name="Rectangle 8"/>
          <p:cNvSpPr/>
          <p:nvPr/>
        </p:nvSpPr>
        <p:spPr>
          <a:xfrm>
            <a:off x="5381032" y="3305997"/>
            <a:ext cx="265177" cy="266401"/>
          </a:xfrm>
          <a:prstGeom prst="rect">
            <a:avLst/>
          </a:prstGeom>
          <a:solidFill>
            <a:srgbClr val="21468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9" name="Rectangle 37"/>
          <p:cNvSpPr/>
          <p:nvPr/>
        </p:nvSpPr>
        <p:spPr>
          <a:xfrm>
            <a:off x="7416048" y="3305997"/>
            <a:ext cx="265177" cy="266401"/>
          </a:xfrm>
          <a:prstGeom prst="rect">
            <a:avLst/>
          </a:prstGeom>
          <a:solidFill>
            <a:srgbClr val="FFAA2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0" name="Rectangle 38"/>
          <p:cNvSpPr/>
          <p:nvPr/>
        </p:nvSpPr>
        <p:spPr>
          <a:xfrm>
            <a:off x="9451065" y="3305997"/>
            <a:ext cx="265177" cy="266401"/>
          </a:xfrm>
          <a:prstGeom prst="rect">
            <a:avLst/>
          </a:prstGeom>
          <a:solidFill>
            <a:srgbClr val="00BB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1" name="Rectangle 39"/>
          <p:cNvSpPr/>
          <p:nvPr/>
        </p:nvSpPr>
        <p:spPr>
          <a:xfrm>
            <a:off x="5381032" y="4401622"/>
            <a:ext cx="265177" cy="2664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2" name="Rectangle 40"/>
          <p:cNvSpPr/>
          <p:nvPr/>
        </p:nvSpPr>
        <p:spPr>
          <a:xfrm>
            <a:off x="7416048" y="4401622"/>
            <a:ext cx="265177" cy="2664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3" name="Rectangle 41"/>
          <p:cNvSpPr/>
          <p:nvPr/>
        </p:nvSpPr>
        <p:spPr>
          <a:xfrm>
            <a:off x="9451065" y="4401622"/>
            <a:ext cx="265177" cy="266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4" name="Picture Placeholder 11"/>
          <p:cNvSpPr/>
          <p:nvPr>
            <p:ph type="pic" sz="quarter" idx="32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Rectangle 12"/>
          <p:cNvSpPr/>
          <p:nvPr/>
        </p:nvSpPr>
        <p:spPr>
          <a:xfrm>
            <a:off x="0" y="2807207"/>
            <a:ext cx="12192000" cy="4050793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Body Level One…"/>
          <p:cNvSpPr txBox="1"/>
          <p:nvPr>
            <p:ph type="body" sz="quarter" idx="1"/>
          </p:nvPr>
        </p:nvSpPr>
        <p:spPr>
          <a:xfrm>
            <a:off x="831850" y="4096260"/>
            <a:ext cx="4927266" cy="1654053"/>
          </a:xfrm>
          <a:prstGeom prst="rect">
            <a:avLst/>
          </a:prstGeom>
        </p:spPr>
        <p:txBody>
          <a:bodyPr lIns="0" tIns="0" rIns="0" bIns="0"/>
          <a:lstStyle>
            <a:lvl1pPr marL="215999" indent="-215999">
              <a:spcBef>
                <a:spcPts val="600"/>
              </a:spcBef>
              <a:buClr>
                <a:srgbClr val="808080"/>
              </a:buClr>
              <a:defRPr sz="1700">
                <a:solidFill>
                  <a:srgbClr val="00BBFF"/>
                </a:solidFill>
              </a:defRPr>
            </a:lvl1pPr>
            <a:lvl2pPr marL="0" indent="457200">
              <a:spcBef>
                <a:spcPts val="600"/>
              </a:spcBef>
              <a:buClr>
                <a:srgbClr val="808080"/>
              </a:buClr>
              <a:buSzTx/>
              <a:buNone/>
              <a:defRPr sz="1700">
                <a:solidFill>
                  <a:srgbClr val="00BBFF"/>
                </a:solidFill>
              </a:defRPr>
            </a:lvl2pPr>
            <a:lvl3pPr marL="0" indent="914400">
              <a:spcBef>
                <a:spcPts val="600"/>
              </a:spcBef>
              <a:buClr>
                <a:srgbClr val="808080"/>
              </a:buClr>
              <a:buSzTx/>
              <a:buNone/>
              <a:defRPr sz="1700">
                <a:solidFill>
                  <a:srgbClr val="00BBFF"/>
                </a:solidFill>
              </a:defRPr>
            </a:lvl3pPr>
            <a:lvl4pPr marL="0" indent="1371600">
              <a:spcBef>
                <a:spcPts val="600"/>
              </a:spcBef>
              <a:buClr>
                <a:srgbClr val="808080"/>
              </a:buClr>
              <a:buSzTx/>
              <a:buNone/>
              <a:defRPr sz="1700">
                <a:solidFill>
                  <a:srgbClr val="00BBFF"/>
                </a:solidFill>
              </a:defRPr>
            </a:lvl4pPr>
            <a:lvl5pPr marL="0" indent="1828800">
              <a:spcBef>
                <a:spcPts val="600"/>
              </a:spcBef>
              <a:buClr>
                <a:srgbClr val="808080"/>
              </a:buClr>
              <a:buSzTx/>
              <a:buNone/>
              <a:defRPr sz="1700"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5" name="Title Text"/>
          <p:cNvSpPr txBox="1"/>
          <p:nvPr>
            <p:ph type="title"/>
          </p:nvPr>
        </p:nvSpPr>
        <p:spPr>
          <a:xfrm>
            <a:off x="838200" y="3324399"/>
            <a:ext cx="10515600" cy="63634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96" name="Text Placeholder 2"/>
          <p:cNvSpPr/>
          <p:nvPr>
            <p:ph type="body" sz="quarter" idx="21"/>
          </p:nvPr>
        </p:nvSpPr>
        <p:spPr>
          <a:xfrm>
            <a:off x="6424946" y="4096260"/>
            <a:ext cx="4927267" cy="1654053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spcBef>
                <a:spcPts val="600"/>
              </a:spcBef>
              <a:buClr>
                <a:srgbClr val="808080"/>
              </a:buClr>
              <a:defRPr sz="1700">
                <a:solidFill>
                  <a:srgbClr val="00BBFF"/>
                </a:solidFill>
              </a:defRPr>
            </a:pPr>
          </a:p>
        </p:txBody>
      </p:sp>
      <p:sp>
        <p:nvSpPr>
          <p:cNvPr id="397" name="Picture Placeholder 11"/>
          <p:cNvSpPr/>
          <p:nvPr>
            <p:ph type="pic" sz="quarter" idx="22"/>
          </p:nvPr>
        </p:nvSpPr>
        <p:spPr>
          <a:xfrm>
            <a:off x="831850" y="851602"/>
            <a:ext cx="1938528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5" name="Rectangle 10"/>
          <p:cNvSpPr/>
          <p:nvPr/>
        </p:nvSpPr>
        <p:spPr>
          <a:xfrm>
            <a:off x="-1" y="0"/>
            <a:ext cx="6583682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6" name="Thank you!"/>
          <p:cNvSpPr txBox="1"/>
          <p:nvPr>
            <p:ph type="title" hasCustomPrompt="1"/>
          </p:nvPr>
        </p:nvSpPr>
        <p:spPr>
          <a:xfrm>
            <a:off x="825458" y="1514007"/>
            <a:ext cx="4585781" cy="1091078"/>
          </a:xfrm>
          <a:prstGeom prst="rect">
            <a:avLst/>
          </a:prstGeom>
        </p:spPr>
        <p:txBody>
          <a:bodyPr anchor="b"/>
          <a:lstStyle>
            <a:lvl1pPr algn="l">
              <a:defRPr sz="5500"/>
            </a:lvl1pPr>
          </a:lstStyle>
          <a:p>
            <a:pPr/>
            <a:r>
              <a:t>Thank you!</a:t>
            </a:r>
          </a:p>
        </p:txBody>
      </p:sp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Picture Placeholder 11"/>
          <p:cNvSpPr/>
          <p:nvPr>
            <p:ph type="pic" sz="quarter" idx="21"/>
          </p:nvPr>
        </p:nvSpPr>
        <p:spPr>
          <a:xfrm>
            <a:off x="831850" y="851602"/>
            <a:ext cx="2386801" cy="48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09" name="Body Level One…"/>
          <p:cNvSpPr txBox="1"/>
          <p:nvPr>
            <p:ph type="body" sz="quarter" idx="1" hasCustomPrompt="1"/>
          </p:nvPr>
        </p:nvSpPr>
        <p:spPr>
          <a:xfrm>
            <a:off x="825334" y="3132085"/>
            <a:ext cx="4586289" cy="5094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b="1" sz="36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36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36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36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36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Allan Mattsson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10" name="Text Placeholder 3"/>
          <p:cNvSpPr/>
          <p:nvPr>
            <p:ph type="body" sz="quarter" idx="22" hasCustomPrompt="1"/>
          </p:nvPr>
        </p:nvSpPr>
        <p:spPr>
          <a:xfrm>
            <a:off x="831850" y="3703833"/>
            <a:ext cx="4586288" cy="230941"/>
          </a:xfrm>
          <a:prstGeom prst="rect">
            <a:avLst/>
          </a:prstGeom>
        </p:spPr>
        <p:txBody>
          <a:bodyPr lIns="0" tIns="0" rIns="0" bIns="0"/>
          <a:lstStyle>
            <a:lvl1pPr marL="0" indent="0" defTabSz="859536">
              <a:spcBef>
                <a:spcPts val="900"/>
              </a:spcBef>
              <a:buSzTx/>
              <a:buFontTx/>
              <a:buNone/>
              <a:defRPr sz="1598"/>
            </a:lvl1pPr>
          </a:lstStyle>
          <a:p>
            <a:pPr/>
            <a:r>
              <a:t>Phone number:</a:t>
            </a:r>
          </a:p>
        </p:txBody>
      </p:sp>
      <p:sp>
        <p:nvSpPr>
          <p:cNvPr id="411" name="Text Placeholder 3"/>
          <p:cNvSpPr/>
          <p:nvPr>
            <p:ph type="body" sz="quarter" idx="23" hasCustomPrompt="1"/>
          </p:nvPr>
        </p:nvSpPr>
        <p:spPr>
          <a:xfrm>
            <a:off x="824950" y="3946707"/>
            <a:ext cx="4586289" cy="290168"/>
          </a:xfrm>
          <a:prstGeom prst="rect">
            <a:avLst/>
          </a:prstGeom>
        </p:spPr>
        <p:txBody>
          <a:bodyPr lIns="0" tIns="0" rIns="0" bIns="0"/>
          <a:lstStyle>
            <a:lvl1pPr marL="0" indent="0" defTabSz="658368">
              <a:spcBef>
                <a:spcPts val="700"/>
              </a:spcBef>
              <a:buSzTx/>
              <a:buFontTx/>
              <a:buNone/>
              <a:defRPr sz="2016">
                <a:solidFill>
                  <a:srgbClr val="FFFFFF"/>
                </a:solidFill>
              </a:defRPr>
            </a:lvl1pPr>
          </a:lstStyle>
          <a:p>
            <a:pPr/>
            <a:r>
              <a:t>2085550183</a:t>
            </a:r>
          </a:p>
        </p:txBody>
      </p:sp>
      <p:sp>
        <p:nvSpPr>
          <p:cNvPr id="412" name="Text Placeholder 3"/>
          <p:cNvSpPr/>
          <p:nvPr>
            <p:ph type="body" sz="quarter" idx="24" hasCustomPrompt="1"/>
          </p:nvPr>
        </p:nvSpPr>
        <p:spPr>
          <a:xfrm>
            <a:off x="838750" y="4423953"/>
            <a:ext cx="4586288" cy="230941"/>
          </a:xfrm>
          <a:prstGeom prst="rect">
            <a:avLst/>
          </a:prstGeom>
        </p:spPr>
        <p:txBody>
          <a:bodyPr lIns="0" tIns="0" rIns="0" bIns="0"/>
          <a:lstStyle>
            <a:lvl1pPr marL="0" indent="0" defTabSz="859536">
              <a:spcBef>
                <a:spcPts val="900"/>
              </a:spcBef>
              <a:buSzTx/>
              <a:buFontTx/>
              <a:buNone/>
              <a:defRPr sz="1598"/>
            </a:lvl1pPr>
          </a:lstStyle>
          <a:p>
            <a:pPr/>
            <a:r>
              <a:t>Email address:</a:t>
            </a:r>
          </a:p>
        </p:txBody>
      </p:sp>
      <p:sp>
        <p:nvSpPr>
          <p:cNvPr id="413" name="Text Placeholder 3"/>
          <p:cNvSpPr/>
          <p:nvPr>
            <p:ph type="body" sz="quarter" idx="25" hasCustomPrompt="1"/>
          </p:nvPr>
        </p:nvSpPr>
        <p:spPr>
          <a:xfrm>
            <a:off x="831850" y="4650785"/>
            <a:ext cx="4586288" cy="364480"/>
          </a:xfrm>
          <a:prstGeom prst="rect">
            <a:avLst/>
          </a:prstGeom>
        </p:spPr>
        <p:txBody>
          <a:bodyPr lIns="0" tIns="0" rIns="0" bIns="0"/>
          <a:lstStyle>
            <a:lvl1pPr marL="0" indent="0" defTabSz="585215">
              <a:spcBef>
                <a:spcPts val="600"/>
              </a:spcBef>
              <a:buSzTx/>
              <a:buFontTx/>
              <a:buNone/>
              <a:defRPr sz="1792">
                <a:solidFill>
                  <a:srgbClr val="FFFFFF"/>
                </a:solidFill>
              </a:defRPr>
            </a:lvl1pPr>
          </a:lstStyle>
          <a:p>
            <a:pPr/>
            <a:r>
              <a:t>alaan@fineartschool.net</a:t>
            </a:r>
          </a:p>
        </p:txBody>
      </p:sp>
      <p:sp>
        <p:nvSpPr>
          <p:cNvPr id="414" name="Text Placeholder 3"/>
          <p:cNvSpPr/>
          <p:nvPr>
            <p:ph type="body" sz="quarter" idx="26" hasCustomPrompt="1"/>
          </p:nvPr>
        </p:nvSpPr>
        <p:spPr>
          <a:xfrm>
            <a:off x="831850" y="5153025"/>
            <a:ext cx="4586288" cy="230940"/>
          </a:xfrm>
          <a:prstGeom prst="rect">
            <a:avLst/>
          </a:prstGeom>
        </p:spPr>
        <p:txBody>
          <a:bodyPr lIns="0" tIns="0" rIns="0" bIns="0"/>
          <a:lstStyle>
            <a:lvl1pPr marL="0" indent="0" defTabSz="859536">
              <a:spcBef>
                <a:spcPts val="900"/>
              </a:spcBef>
              <a:buSzTx/>
              <a:buFontTx/>
              <a:buNone/>
              <a:defRPr sz="1598"/>
            </a:lvl1pPr>
          </a:lstStyle>
          <a:p>
            <a:pPr/>
            <a:r>
              <a:t>Website:</a:t>
            </a:r>
          </a:p>
        </p:txBody>
      </p:sp>
      <p:sp>
        <p:nvSpPr>
          <p:cNvPr id="415" name="Text Placeholder 3"/>
          <p:cNvSpPr/>
          <p:nvPr>
            <p:ph type="body" sz="quarter" idx="27" hasCustomPrompt="1"/>
          </p:nvPr>
        </p:nvSpPr>
        <p:spPr>
          <a:xfrm>
            <a:off x="824950" y="5363814"/>
            <a:ext cx="4586289" cy="364480"/>
          </a:xfrm>
          <a:prstGeom prst="rect">
            <a:avLst/>
          </a:prstGeom>
        </p:spPr>
        <p:txBody>
          <a:bodyPr lIns="0" tIns="0" rIns="0" bIns="0"/>
          <a:lstStyle>
            <a:lvl1pPr marL="0" indent="0" defTabSz="630936">
              <a:spcBef>
                <a:spcPts val="600"/>
              </a:spcBef>
              <a:buSzTx/>
              <a:buFontTx/>
              <a:buNone/>
              <a:defRPr sz="1932">
                <a:solidFill>
                  <a:srgbClr val="FFFFFF"/>
                </a:solidFill>
              </a:defRPr>
            </a:lvl1pPr>
          </a:lstStyle>
          <a:p>
            <a:pPr/>
            <a:r>
              <a:t>www.fineartschool.net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ppendix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4" name="Picture Placeholder 11"/>
          <p:cNvSpPr/>
          <p:nvPr>
            <p:ph type="pic" sz="quarter" idx="21"/>
          </p:nvPr>
        </p:nvSpPr>
        <p:spPr>
          <a:xfrm>
            <a:off x="5126735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stimonial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2" name="Rectangle 3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3" name="Rectangle 5"/>
          <p:cNvSpPr/>
          <p:nvPr/>
        </p:nvSpPr>
        <p:spPr>
          <a:xfrm>
            <a:off x="0" y="3541262"/>
            <a:ext cx="12192000" cy="3316738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4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6" name="Body Level One…"/>
          <p:cNvSpPr txBox="1"/>
          <p:nvPr>
            <p:ph type="body" sz="quarter" idx="1" hasCustomPrompt="1"/>
          </p:nvPr>
        </p:nvSpPr>
        <p:spPr>
          <a:xfrm>
            <a:off x="2742719" y="2572231"/>
            <a:ext cx="1908001" cy="5912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7" name="Text Placeholder 11"/>
          <p:cNvSpPr/>
          <p:nvPr>
            <p:ph type="body" sz="quarter" idx="21"/>
          </p:nvPr>
        </p:nvSpPr>
        <p:spPr>
          <a:xfrm>
            <a:off x="2742719" y="3209464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438" name="Picture Placeholder 10"/>
          <p:cNvSpPr/>
          <p:nvPr>
            <p:ph type="pic" sz="quarter" idx="22"/>
          </p:nvPr>
        </p:nvSpPr>
        <p:spPr>
          <a:xfrm>
            <a:off x="1030546" y="2440194"/>
            <a:ext cx="1389889" cy="1389889"/>
          </a:xfrm>
          <a:prstGeom prst="rect">
            <a:avLst/>
          </a:prstGeom>
          <a:ln w="9525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39" name="Text Placeholder 2"/>
          <p:cNvSpPr/>
          <p:nvPr>
            <p:ph type="body" sz="quarter" idx="23" hasCustomPrompt="1"/>
          </p:nvPr>
        </p:nvSpPr>
        <p:spPr>
          <a:xfrm>
            <a:off x="7916851" y="2572231"/>
            <a:ext cx="1908001" cy="59126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000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440" name="Text Placeholder 11"/>
          <p:cNvSpPr/>
          <p:nvPr>
            <p:ph type="body" sz="quarter" idx="24"/>
          </p:nvPr>
        </p:nvSpPr>
        <p:spPr>
          <a:xfrm>
            <a:off x="7916851" y="3209464"/>
            <a:ext cx="1908001" cy="21408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/>
            </a:pPr>
          </a:p>
        </p:txBody>
      </p:sp>
      <p:sp>
        <p:nvSpPr>
          <p:cNvPr id="441" name="Picture Placeholder 10"/>
          <p:cNvSpPr/>
          <p:nvPr>
            <p:ph type="pic" sz="quarter" idx="25"/>
          </p:nvPr>
        </p:nvSpPr>
        <p:spPr>
          <a:xfrm>
            <a:off x="6252805" y="2440194"/>
            <a:ext cx="1389889" cy="1389889"/>
          </a:xfrm>
          <a:prstGeom prst="rect">
            <a:avLst/>
          </a:prstGeom>
          <a:ln w="9525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42" name="Text Placeholder 11"/>
          <p:cNvSpPr/>
          <p:nvPr>
            <p:ph type="body" sz="quarter" idx="26"/>
          </p:nvPr>
        </p:nvSpPr>
        <p:spPr>
          <a:xfrm>
            <a:off x="2742719" y="3874620"/>
            <a:ext cx="3039907" cy="18747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443" name="Text Placeholder 11"/>
          <p:cNvSpPr/>
          <p:nvPr>
            <p:ph type="body" sz="quarter" idx="27"/>
          </p:nvPr>
        </p:nvSpPr>
        <p:spPr>
          <a:xfrm>
            <a:off x="7916851" y="3874620"/>
            <a:ext cx="3039907" cy="18747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444" name="Picture Placeholder 11"/>
          <p:cNvSpPr/>
          <p:nvPr>
            <p:ph type="pic" sz="quarter" idx="28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2" name="Rectangle 17"/>
          <p:cNvSpPr/>
          <p:nvPr/>
        </p:nvSpPr>
        <p:spPr>
          <a:xfrm>
            <a:off x="0" y="-14228"/>
            <a:ext cx="12192000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3" name="Rectangle 5"/>
          <p:cNvSpPr/>
          <p:nvPr/>
        </p:nvSpPr>
        <p:spPr>
          <a:xfrm>
            <a:off x="0" y="3541262"/>
            <a:ext cx="12192000" cy="3316738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4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6" name="Body Level One…"/>
          <p:cNvSpPr txBox="1"/>
          <p:nvPr>
            <p:ph type="body" sz="quarter" idx="1"/>
          </p:nvPr>
        </p:nvSpPr>
        <p:spPr>
          <a:xfrm>
            <a:off x="839787" y="3938787"/>
            <a:ext cx="4942839" cy="18747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lvl2pPr>
            <a:lvl3pPr marL="1074419" indent="-160019"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3pPr>
            <a:lvl4pPr marL="1549400" indent="-177800"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4pPr>
            <a:lvl5pPr marL="2006600" indent="-177800">
              <a:spcBef>
                <a:spcPts val="600"/>
              </a:spcBef>
              <a:buFontTx/>
              <a:defRPr sz="1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7" name="Text Placeholder 11"/>
          <p:cNvSpPr/>
          <p:nvPr>
            <p:ph type="body" sz="quarter" idx="21"/>
          </p:nvPr>
        </p:nvSpPr>
        <p:spPr>
          <a:xfrm>
            <a:off x="6409376" y="3938787"/>
            <a:ext cx="4942837" cy="1874703"/>
          </a:xfrm>
          <a:prstGeom prst="rect">
            <a:avLst/>
          </a:prstGeom>
        </p:spPr>
        <p:txBody>
          <a:bodyPr lIns="0" tIns="0" rIns="0" bIns="0"/>
          <a:lstStyle/>
          <a:p>
            <a:pPr marL="215999" indent="-215999">
              <a:spcBef>
                <a:spcPts val="600"/>
              </a:spcBef>
              <a:buClr>
                <a:srgbClr val="808080"/>
              </a:buClr>
              <a:buSzPct val="125000"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458" name="Text Placeholder 11"/>
          <p:cNvSpPr/>
          <p:nvPr>
            <p:ph type="body" sz="quarter" idx="22"/>
          </p:nvPr>
        </p:nvSpPr>
        <p:spPr>
          <a:xfrm>
            <a:off x="836612" y="1392449"/>
            <a:ext cx="8128801" cy="87031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>
                <a:solidFill>
                  <a:srgbClr val="00BBFF"/>
                </a:solidFill>
              </a:defRPr>
            </a:pPr>
          </a:p>
        </p:txBody>
      </p:sp>
      <p:sp>
        <p:nvSpPr>
          <p:cNvPr id="459" name="Picture Placeholder 11"/>
          <p:cNvSpPr/>
          <p:nvPr>
            <p:ph type="pic" sz="quarter" idx="23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obile Content and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7" name="Rectangle 18"/>
          <p:cNvSpPr/>
          <p:nvPr/>
        </p:nvSpPr>
        <p:spPr>
          <a:xfrm>
            <a:off x="0" y="-337"/>
            <a:ext cx="12192000" cy="6858001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8" name="Rectangle 5"/>
          <p:cNvSpPr/>
          <p:nvPr/>
        </p:nvSpPr>
        <p:spPr>
          <a:xfrm>
            <a:off x="0" y="4050791"/>
            <a:ext cx="12192000" cy="2807209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9" name="Title Text"/>
          <p:cNvSpPr txBox="1"/>
          <p:nvPr>
            <p:ph type="title"/>
          </p:nvPr>
        </p:nvSpPr>
        <p:spPr>
          <a:xfrm>
            <a:off x="838199" y="805472"/>
            <a:ext cx="6862012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1" name="Body Level One…"/>
          <p:cNvSpPr txBox="1"/>
          <p:nvPr>
            <p:ph type="body" sz="quarter" idx="1" hasCustomPrompt="1"/>
          </p:nvPr>
        </p:nvSpPr>
        <p:spPr>
          <a:xfrm>
            <a:off x="839787" y="4512195"/>
            <a:ext cx="2176273" cy="3004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1165860" indent="-251460">
              <a:spcBef>
                <a:spcPts val="600"/>
              </a:spcBef>
              <a:buFontTx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1651000" indent="-279400">
              <a:spcBef>
                <a:spcPts val="600"/>
              </a:spcBef>
              <a:buFontTx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2108200" indent="-279400">
              <a:spcBef>
                <a:spcPts val="600"/>
              </a:spcBef>
              <a:buFontTx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Section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2" name="Text Placeholder 11"/>
          <p:cNvSpPr/>
          <p:nvPr>
            <p:ph type="body" sz="quarter" idx="21"/>
          </p:nvPr>
        </p:nvSpPr>
        <p:spPr>
          <a:xfrm>
            <a:off x="828569" y="4850265"/>
            <a:ext cx="2176273" cy="93801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473" name="Text Placeholder 11"/>
          <p:cNvSpPr/>
          <p:nvPr>
            <p:ph type="body" sz="quarter" idx="22"/>
          </p:nvPr>
        </p:nvSpPr>
        <p:spPr>
          <a:xfrm>
            <a:off x="836612" y="1392449"/>
            <a:ext cx="8128801" cy="600250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474" name="Picture Placeholder 20"/>
          <p:cNvSpPr/>
          <p:nvPr>
            <p:ph type="pic" sz="quarter" idx="23"/>
          </p:nvPr>
        </p:nvSpPr>
        <p:spPr>
          <a:xfrm>
            <a:off x="828569" y="2880086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5" name="Picture Placeholder 20"/>
          <p:cNvSpPr/>
          <p:nvPr>
            <p:ph type="pic" sz="quarter" idx="24"/>
          </p:nvPr>
        </p:nvSpPr>
        <p:spPr>
          <a:xfrm>
            <a:off x="3614287" y="2880086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76" name="Text Placeholder 11"/>
          <p:cNvSpPr/>
          <p:nvPr>
            <p:ph type="body" sz="quarter" idx="25" hasCustomPrompt="1"/>
          </p:nvPr>
        </p:nvSpPr>
        <p:spPr>
          <a:xfrm>
            <a:off x="3479372" y="4512195"/>
            <a:ext cx="2176273" cy="300438"/>
          </a:xfrm>
          <a:prstGeom prst="rect">
            <a:avLst/>
          </a:prstGeom>
        </p:spPr>
        <p:txBody>
          <a:bodyPr lIns="0" tIns="0" rIns="0" bIns="0"/>
          <a:lstStyle>
            <a:lvl1pPr marL="0" indent="0" defTabSz="832104">
              <a:spcBef>
                <a:spcPts val="500"/>
              </a:spcBef>
              <a:buSzTx/>
              <a:buFontTx/>
              <a:buNone/>
              <a:defRPr b="1" sz="2002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477" name="Text Placeholder 11"/>
          <p:cNvSpPr/>
          <p:nvPr>
            <p:ph type="body" sz="quarter" idx="26"/>
          </p:nvPr>
        </p:nvSpPr>
        <p:spPr>
          <a:xfrm>
            <a:off x="3468154" y="4850265"/>
            <a:ext cx="2176273" cy="93801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spcBef>
                <a:spcPts val="60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478" name="Rectangle 8"/>
          <p:cNvSpPr/>
          <p:nvPr/>
        </p:nvSpPr>
        <p:spPr>
          <a:xfrm>
            <a:off x="6125936" y="2250550"/>
            <a:ext cx="2286001" cy="36576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9" name="Rectangle 20"/>
          <p:cNvSpPr/>
          <p:nvPr/>
        </p:nvSpPr>
        <p:spPr>
          <a:xfrm rot="5400000">
            <a:off x="8598923" y="2762975"/>
            <a:ext cx="2286001" cy="26843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0" name="Picture Placeholder 13"/>
          <p:cNvSpPr/>
          <p:nvPr>
            <p:ph type="pic" sz="quarter" idx="27"/>
          </p:nvPr>
        </p:nvSpPr>
        <p:spPr>
          <a:xfrm>
            <a:off x="6283325" y="2410394"/>
            <a:ext cx="1974850" cy="3047431"/>
          </a:xfrm>
          <a:prstGeom prst="rect">
            <a:avLst/>
          </a:prstGeom>
          <a:ln w="25400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1" name="Picture Placeholder 22"/>
          <p:cNvSpPr/>
          <p:nvPr>
            <p:ph type="pic" sz="quarter" idx="28"/>
          </p:nvPr>
        </p:nvSpPr>
        <p:spPr>
          <a:xfrm>
            <a:off x="8412163" y="3124605"/>
            <a:ext cx="2511426" cy="1976401"/>
          </a:xfrm>
          <a:prstGeom prst="rect">
            <a:avLst/>
          </a:prstGeom>
          <a:ln w="25400">
            <a:solidFill>
              <a:srgbClr val="FFAA27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482" name="Picture Placeholder 11"/>
          <p:cNvSpPr/>
          <p:nvPr>
            <p:ph type="pic" sz="quarter" idx="29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0" name="Rectangle 7"/>
          <p:cNvSpPr/>
          <p:nvPr/>
        </p:nvSpPr>
        <p:spPr>
          <a:xfrm>
            <a:off x="3585971" y="0"/>
            <a:ext cx="5020057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1" name="Presentation title"/>
          <p:cNvSpPr txBox="1"/>
          <p:nvPr>
            <p:ph type="title" hasCustomPrompt="1"/>
          </p:nvPr>
        </p:nvSpPr>
        <p:spPr>
          <a:xfrm>
            <a:off x="3585971" y="2551429"/>
            <a:ext cx="5020057" cy="1633086"/>
          </a:xfrm>
          <a:prstGeom prst="rect">
            <a:avLst/>
          </a:prstGeom>
        </p:spPr>
        <p:txBody>
          <a:bodyPr lIns="45719" tIns="45719" rIns="45719" bIns="45719" anchor="b"/>
          <a:lstStyle>
            <a:lvl1pPr>
              <a:lnSpc>
                <a:spcPct val="85000"/>
              </a:lnSpc>
              <a:defRPr sz="5500"/>
            </a:lvl1pPr>
          </a:lstStyle>
          <a:p>
            <a:pPr/>
            <a:r>
              <a:t>Presentation title</a:t>
            </a:r>
          </a:p>
        </p:txBody>
      </p:sp>
      <p:sp>
        <p:nvSpPr>
          <p:cNvPr id="492" name="Body Level One…"/>
          <p:cNvSpPr txBox="1"/>
          <p:nvPr>
            <p:ph type="body" sz="quarter" idx="1"/>
          </p:nvPr>
        </p:nvSpPr>
        <p:spPr>
          <a:xfrm>
            <a:off x="3581400" y="4653445"/>
            <a:ext cx="5027613" cy="82719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00BBFF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00BBFF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00BBFF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00BBFF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3" name="Slide Number"/>
          <p:cNvSpPr txBox="1"/>
          <p:nvPr>
            <p:ph type="sldNum" sz="quarter" idx="2"/>
          </p:nvPr>
        </p:nvSpPr>
        <p:spPr>
          <a:xfrm>
            <a:off x="87376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Rectangle 8"/>
          <p:cNvSpPr/>
          <p:nvPr/>
        </p:nvSpPr>
        <p:spPr>
          <a:xfrm>
            <a:off x="6769607" y="0"/>
            <a:ext cx="5422393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2" name="Presentation title"/>
          <p:cNvSpPr txBox="1"/>
          <p:nvPr>
            <p:ph type="title" hasCustomPrompt="1"/>
          </p:nvPr>
        </p:nvSpPr>
        <p:spPr>
          <a:xfrm>
            <a:off x="7235825" y="3924939"/>
            <a:ext cx="4116388" cy="1740446"/>
          </a:xfrm>
          <a:prstGeom prst="rect">
            <a:avLst/>
          </a:prstGeom>
        </p:spPr>
        <p:txBody>
          <a:bodyPr anchor="b"/>
          <a:lstStyle>
            <a:lvl1pPr algn="r">
              <a:defRPr sz="5500"/>
            </a:lvl1pPr>
          </a:lstStyle>
          <a:p>
            <a:pPr/>
            <a:r>
              <a:t>Presentation title</a:t>
            </a:r>
          </a:p>
        </p:txBody>
      </p:sp>
      <p:sp>
        <p:nvSpPr>
          <p:cNvPr id="503" name="Body Level One…"/>
          <p:cNvSpPr txBox="1"/>
          <p:nvPr>
            <p:ph type="body" sz="quarter" idx="1" hasCustomPrompt="1"/>
          </p:nvPr>
        </p:nvSpPr>
        <p:spPr>
          <a:xfrm>
            <a:off x="7235825" y="5681266"/>
            <a:ext cx="4116388" cy="400082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r">
              <a:buSzTx/>
              <a:buFontTx/>
              <a:buNone/>
            </a:lvl1pPr>
            <a:lvl2pPr marL="0" indent="457200" algn="r">
              <a:buSzTx/>
              <a:buFontTx/>
              <a:buNone/>
            </a:lvl2pPr>
            <a:lvl3pPr marL="0" indent="914400" algn="r">
              <a:buSzTx/>
              <a:buFontTx/>
              <a:buNone/>
            </a:lvl3pPr>
            <a:lvl4pPr marL="0" indent="1371600" algn="r">
              <a:buSzTx/>
              <a:buFontTx/>
              <a:buNone/>
            </a:lvl4pPr>
            <a:lvl5pPr marL="0" indent="1828800" algn="r">
              <a:buSzTx/>
              <a:buFontTx/>
              <a:buNone/>
            </a:lvl5pPr>
          </a:lstStyle>
          <a:p>
            <a:pPr/>
            <a:r>
              <a:t>Subtitle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04" name="Slide Number"/>
          <p:cNvSpPr txBox="1"/>
          <p:nvPr>
            <p:ph type="sldNum" sz="quarter" idx="2"/>
          </p:nvPr>
        </p:nvSpPr>
        <p:spPr>
          <a:xfrm>
            <a:off x="8737600" y="598805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2" name="Rectangle 13"/>
          <p:cNvSpPr/>
          <p:nvPr/>
        </p:nvSpPr>
        <p:spPr>
          <a:xfrm>
            <a:off x="7454" y="-2"/>
            <a:ext cx="12192001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3" name="Rectangle 5"/>
          <p:cNvSpPr/>
          <p:nvPr/>
        </p:nvSpPr>
        <p:spPr>
          <a:xfrm>
            <a:off x="0" y="1965960"/>
            <a:ext cx="12192000" cy="48920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4" name="Title Text"/>
          <p:cNvSpPr txBox="1"/>
          <p:nvPr>
            <p:ph type="title"/>
          </p:nvPr>
        </p:nvSpPr>
        <p:spPr>
          <a:xfrm>
            <a:off x="838199" y="805472"/>
            <a:ext cx="10512426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6" name="Body Level One…"/>
          <p:cNvSpPr txBox="1"/>
          <p:nvPr>
            <p:ph type="body" idx="1"/>
          </p:nvPr>
        </p:nvSpPr>
        <p:spPr>
          <a:xfrm>
            <a:off x="838200" y="2064469"/>
            <a:ext cx="10515600" cy="36049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 marL="731519" indent="-274319">
              <a:defRPr sz="2400">
                <a:solidFill>
                  <a:srgbClr val="FFFFFF"/>
                </a:solidFill>
              </a:defRPr>
            </a:lvl2pPr>
            <a:lvl3pPr marL="1219200" indent="-304800">
              <a:defRPr sz="2400">
                <a:solidFill>
                  <a:srgbClr val="FFFFFF"/>
                </a:solidFill>
              </a:defRPr>
            </a:lvl3pPr>
            <a:lvl4pPr marL="1714500" indent="-342900">
              <a:defRPr sz="2400">
                <a:solidFill>
                  <a:srgbClr val="FFFFFF"/>
                </a:solidFill>
              </a:defRPr>
            </a:lvl4pPr>
            <a:lvl5pPr marL="2171700" indent="-342900"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Header Sectio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Rectangle 8"/>
          <p:cNvSpPr/>
          <p:nvPr/>
        </p:nvSpPr>
        <p:spPr>
          <a:xfrm>
            <a:off x="0" y="3469908"/>
            <a:ext cx="12192000" cy="3388092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831850" y="4721902"/>
            <a:ext cx="10680597" cy="11334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buSzTx/>
              <a:buFontTx/>
              <a:buNone/>
              <a:defRPr sz="1800">
                <a:solidFill>
                  <a:srgbClr val="00BBFF"/>
                </a:solidFill>
              </a:defRPr>
            </a:lvl1pPr>
            <a:lvl2pPr marL="0" indent="457200">
              <a:spcBef>
                <a:spcPts val="600"/>
              </a:spcBef>
              <a:buSzTx/>
              <a:buFontTx/>
              <a:buNone/>
              <a:defRPr sz="1800">
                <a:solidFill>
                  <a:srgbClr val="00BBFF"/>
                </a:solidFill>
              </a:defRPr>
            </a:lvl2pPr>
            <a:lvl3pPr marL="0" indent="914400">
              <a:spcBef>
                <a:spcPts val="600"/>
              </a:spcBef>
              <a:buSzTx/>
              <a:buFontTx/>
              <a:buNone/>
              <a:defRPr sz="1800">
                <a:solidFill>
                  <a:srgbClr val="00BBFF"/>
                </a:solidFill>
              </a:defRPr>
            </a:lvl3pPr>
            <a:lvl4pPr marL="0" indent="1371600">
              <a:spcBef>
                <a:spcPts val="600"/>
              </a:spcBef>
              <a:buSzTx/>
              <a:buFontTx/>
              <a:buNone/>
              <a:defRPr sz="1800">
                <a:solidFill>
                  <a:srgbClr val="00BBFF"/>
                </a:solidFill>
              </a:defRPr>
            </a:lvl4pPr>
            <a:lvl5pPr marL="0" indent="1828800">
              <a:spcBef>
                <a:spcPts val="600"/>
              </a:spcBef>
              <a:buSzTx/>
              <a:buFontTx/>
              <a:buNone/>
              <a:defRPr sz="1800"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838200" y="4062333"/>
            <a:ext cx="10674247" cy="63634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Picture Placeholder 11"/>
          <p:cNvSpPr/>
          <p:nvPr>
            <p:ph type="pic" sz="quarter" idx="21"/>
          </p:nvPr>
        </p:nvSpPr>
        <p:spPr>
          <a:xfrm>
            <a:off x="831850" y="851602"/>
            <a:ext cx="1938528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4" name="Rectangle 34"/>
          <p:cNvSpPr/>
          <p:nvPr/>
        </p:nvSpPr>
        <p:spPr>
          <a:xfrm>
            <a:off x="-1588" y="6407"/>
            <a:ext cx="12192001" cy="6851593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5" name="Rectangle 26"/>
          <p:cNvSpPr/>
          <p:nvPr/>
        </p:nvSpPr>
        <p:spPr>
          <a:xfrm>
            <a:off x="0" y="1965960"/>
            <a:ext cx="12192000" cy="48920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6" name="Body Level One…"/>
          <p:cNvSpPr txBox="1"/>
          <p:nvPr>
            <p:ph type="body" sz="half" idx="1"/>
          </p:nvPr>
        </p:nvSpPr>
        <p:spPr>
          <a:xfrm>
            <a:off x="838200" y="2049404"/>
            <a:ext cx="5181600" cy="358861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lvl2pPr marL="711200" indent="-254000">
              <a:defRPr sz="2000">
                <a:solidFill>
                  <a:srgbClr val="FFFFFF"/>
                </a:solidFill>
              </a:defRPr>
            </a:lvl2pPr>
            <a:lvl3pPr marL="1200150" indent="-285750">
              <a:defRPr sz="2000">
                <a:solidFill>
                  <a:srgbClr val="FFFFFF"/>
                </a:solidFill>
              </a:defRPr>
            </a:lvl3pPr>
            <a:lvl4pPr marL="1698171" indent="-326571">
              <a:defRPr sz="2000">
                <a:solidFill>
                  <a:srgbClr val="FFFFFF"/>
                </a:solidFill>
              </a:defRPr>
            </a:lvl4pPr>
            <a:lvl5pPr marL="2155371" indent="-326571"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8" name="Title Text"/>
          <p:cNvSpPr txBox="1"/>
          <p:nvPr>
            <p:ph type="title"/>
          </p:nvPr>
        </p:nvSpPr>
        <p:spPr>
          <a:xfrm>
            <a:off x="838199" y="805472"/>
            <a:ext cx="10512426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6" name="Rectangle 13"/>
          <p:cNvSpPr/>
          <p:nvPr/>
        </p:nvSpPr>
        <p:spPr>
          <a:xfrm>
            <a:off x="7454" y="-2"/>
            <a:ext cx="12192001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7" name="Rectangle 5"/>
          <p:cNvSpPr/>
          <p:nvPr/>
        </p:nvSpPr>
        <p:spPr>
          <a:xfrm>
            <a:off x="0" y="1965960"/>
            <a:ext cx="12192000" cy="48920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8" name="Title Text"/>
          <p:cNvSpPr txBox="1"/>
          <p:nvPr>
            <p:ph type="title"/>
          </p:nvPr>
        </p:nvSpPr>
        <p:spPr>
          <a:xfrm>
            <a:off x="838199" y="805472"/>
            <a:ext cx="10512426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5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0" name="Body Level One…"/>
          <p:cNvSpPr txBox="1"/>
          <p:nvPr>
            <p:ph type="body" sz="quarter" idx="1"/>
          </p:nvPr>
        </p:nvSpPr>
        <p:spPr>
          <a:xfrm>
            <a:off x="839787" y="2049403"/>
            <a:ext cx="5157789" cy="455672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>
                <a:solidFill>
                  <a:srgbClr val="00BBFF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00BBFF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00BBFF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00BBFF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1" name="Text Placeholder 4"/>
          <p:cNvSpPr/>
          <p:nvPr>
            <p:ph type="body" sz="quarter" idx="21"/>
          </p:nvPr>
        </p:nvSpPr>
        <p:spPr>
          <a:xfrm>
            <a:off x="6172200" y="2049401"/>
            <a:ext cx="5183188" cy="455674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>
                <a:solidFill>
                  <a:srgbClr val="00BB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9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52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  <a:lvl2pPr marL="0" indent="4572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2pPr>
            <a:lvl3pPr marL="0" indent="9144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3pPr>
            <a:lvl4pPr marL="0" indent="13716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4pPr>
            <a:lvl5pPr marL="0" indent="18288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0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l"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56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  <a:lvl2pPr marL="0" indent="4572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2pPr>
            <a:lvl3pPr marL="0" indent="9144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3pPr>
            <a:lvl4pPr marL="0" indent="13716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4pPr>
            <a:lvl5pPr marL="0" indent="1828800">
              <a:buSzTx/>
              <a:buFontTx/>
              <a:buNone/>
              <a:defRPr sz="3200">
                <a:latin typeface="Mexcellent-Regular"/>
                <a:ea typeface="Mexcellent-Regular"/>
                <a:cs typeface="Mexcellent-Regular"/>
                <a:sym typeface="Mexcellent-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4" name="Picture Placeholder 2"/>
          <p:cNvSpPr/>
          <p:nvPr>
            <p:ph type="pic" sz="half" idx="21"/>
          </p:nvPr>
        </p:nvSpPr>
        <p:spPr>
          <a:xfrm>
            <a:off x="5183187" y="457201"/>
            <a:ext cx="6172201" cy="5403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2" name="Rectangle 34"/>
          <p:cNvSpPr/>
          <p:nvPr/>
        </p:nvSpPr>
        <p:spPr>
          <a:xfrm>
            <a:off x="-1588" y="6407"/>
            <a:ext cx="12192001" cy="6851593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4" name="Title Text"/>
          <p:cNvSpPr txBox="1"/>
          <p:nvPr>
            <p:ph type="title"/>
          </p:nvPr>
        </p:nvSpPr>
        <p:spPr>
          <a:xfrm>
            <a:off x="838199" y="805472"/>
            <a:ext cx="10512426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2" name="Rectangle 13"/>
          <p:cNvSpPr/>
          <p:nvPr/>
        </p:nvSpPr>
        <p:spPr>
          <a:xfrm>
            <a:off x="7454" y="-2"/>
            <a:ext cx="12192001" cy="685800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9" name="Body Level One…"/>
          <p:cNvSpPr txBox="1"/>
          <p:nvPr>
            <p:ph type="body" sz="quarter" idx="1"/>
          </p:nvPr>
        </p:nvSpPr>
        <p:spPr>
          <a:xfrm>
            <a:off x="883319" y="3054194"/>
            <a:ext cx="1645921" cy="5195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0" name="Text Placeholder 3"/>
          <p:cNvSpPr/>
          <p:nvPr>
            <p:ph type="body" sz="quarter" idx="21" hasCustomPrompt="1"/>
          </p:nvPr>
        </p:nvSpPr>
        <p:spPr>
          <a:xfrm>
            <a:off x="1384583" y="1996464"/>
            <a:ext cx="2469967" cy="98227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SzTx/>
              <a:buFontTx/>
              <a:buNone/>
              <a:defRPr b="1" sz="24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Master text styles</a:t>
            </a:r>
          </a:p>
        </p:txBody>
      </p:sp>
      <p:sp>
        <p:nvSpPr>
          <p:cNvPr id="601" name="Text Placeholder 3"/>
          <p:cNvSpPr/>
          <p:nvPr>
            <p:ph type="body" sz="quarter" idx="22"/>
          </p:nvPr>
        </p:nvSpPr>
        <p:spPr>
          <a:xfrm>
            <a:off x="2596444" y="3054194"/>
            <a:ext cx="1389889" cy="5195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2" name="Picture Placeholder 12"/>
          <p:cNvSpPr/>
          <p:nvPr>
            <p:ph type="pic" sz="quarter" idx="23"/>
          </p:nvPr>
        </p:nvSpPr>
        <p:spPr>
          <a:xfrm>
            <a:off x="875851" y="3677189"/>
            <a:ext cx="1636778" cy="16184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3" name="Picture Placeholder 12"/>
          <p:cNvSpPr/>
          <p:nvPr>
            <p:ph type="pic" sz="quarter" idx="24"/>
          </p:nvPr>
        </p:nvSpPr>
        <p:spPr>
          <a:xfrm>
            <a:off x="2499830" y="3677189"/>
            <a:ext cx="1636778" cy="16184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4" name="Text Placeholder 3"/>
          <p:cNvSpPr/>
          <p:nvPr>
            <p:ph type="body" sz="quarter" idx="25"/>
          </p:nvPr>
        </p:nvSpPr>
        <p:spPr>
          <a:xfrm>
            <a:off x="4940427" y="3054194"/>
            <a:ext cx="2113509" cy="5195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5" name="Text Placeholder 3"/>
          <p:cNvSpPr/>
          <p:nvPr>
            <p:ph type="body" sz="quarter" idx="26" hasCustomPrompt="1"/>
          </p:nvPr>
        </p:nvSpPr>
        <p:spPr>
          <a:xfrm>
            <a:off x="5494327" y="1996464"/>
            <a:ext cx="1622418" cy="98227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SzTx/>
              <a:buFontTx/>
              <a:buNone/>
              <a:defRPr b="1" sz="24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Master text styles</a:t>
            </a:r>
          </a:p>
        </p:txBody>
      </p:sp>
      <p:sp>
        <p:nvSpPr>
          <p:cNvPr id="606" name="Picture Placeholder 12"/>
          <p:cNvSpPr/>
          <p:nvPr>
            <p:ph type="pic" sz="quarter" idx="27"/>
          </p:nvPr>
        </p:nvSpPr>
        <p:spPr>
          <a:xfrm>
            <a:off x="4946406" y="3677189"/>
            <a:ext cx="2048257" cy="8961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07" name="Text Placeholder 3"/>
          <p:cNvSpPr/>
          <p:nvPr>
            <p:ph type="body" sz="quarter" idx="28"/>
          </p:nvPr>
        </p:nvSpPr>
        <p:spPr>
          <a:xfrm>
            <a:off x="7900319" y="3054194"/>
            <a:ext cx="2197046" cy="5195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00">
                <a:solidFill>
                  <a:srgbClr val="FFFFFF"/>
                </a:solidFill>
              </a:defRPr>
            </a:pPr>
          </a:p>
        </p:txBody>
      </p:sp>
      <p:sp>
        <p:nvSpPr>
          <p:cNvPr id="608" name="Text Placeholder 3"/>
          <p:cNvSpPr/>
          <p:nvPr>
            <p:ph type="body" sz="quarter" idx="29" hasCustomPrompt="1"/>
          </p:nvPr>
        </p:nvSpPr>
        <p:spPr>
          <a:xfrm>
            <a:off x="8454219" y="1996464"/>
            <a:ext cx="1622418" cy="98227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0"/>
              </a:spcBef>
              <a:buSzTx/>
              <a:buFontTx/>
              <a:buNone/>
              <a:defRPr b="1" sz="24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Master text styles</a:t>
            </a:r>
          </a:p>
        </p:txBody>
      </p:sp>
      <p:sp>
        <p:nvSpPr>
          <p:cNvPr id="609" name="Text Placeholder 3"/>
          <p:cNvSpPr/>
          <p:nvPr>
            <p:ph type="body" sz="quarter" idx="30"/>
          </p:nvPr>
        </p:nvSpPr>
        <p:spPr>
          <a:xfrm>
            <a:off x="7873424" y="4355258"/>
            <a:ext cx="2223940" cy="5195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00BBFF"/>
                </a:solidFill>
              </a:defRPr>
            </a:pPr>
          </a:p>
        </p:txBody>
      </p:sp>
      <p:sp>
        <p:nvSpPr>
          <p:cNvPr id="610" name="Text Placeholder 3"/>
          <p:cNvSpPr/>
          <p:nvPr>
            <p:ph type="body" sz="quarter" idx="31"/>
          </p:nvPr>
        </p:nvSpPr>
        <p:spPr>
          <a:xfrm>
            <a:off x="4940427" y="4776172"/>
            <a:ext cx="2048257" cy="51950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00BBFF"/>
                </a:solidFill>
              </a:defRPr>
            </a:pPr>
          </a:p>
        </p:txBody>
      </p:sp>
      <p:sp>
        <p:nvSpPr>
          <p:cNvPr id="611" name="Text Placeholder 7"/>
          <p:cNvSpPr/>
          <p:nvPr>
            <p:ph type="body" sz="quarter" idx="32" hasCustomPrompt="1"/>
          </p:nvPr>
        </p:nvSpPr>
        <p:spPr>
          <a:xfrm>
            <a:off x="823357" y="2023412"/>
            <a:ext cx="558403" cy="89611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8095">
              <a:spcBef>
                <a:spcPts val="800"/>
              </a:spcBef>
              <a:buSzTx/>
              <a:buFontTx/>
              <a:buNone/>
              <a:defRPr b="1" sz="588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2" name="Text Placeholder 7"/>
          <p:cNvSpPr/>
          <p:nvPr>
            <p:ph type="body" sz="quarter" idx="33" hasCustomPrompt="1"/>
          </p:nvPr>
        </p:nvSpPr>
        <p:spPr>
          <a:xfrm>
            <a:off x="4912822" y="1999493"/>
            <a:ext cx="558404" cy="89611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8095">
              <a:spcBef>
                <a:spcPts val="800"/>
              </a:spcBef>
              <a:buSzTx/>
              <a:buFontTx/>
              <a:buNone/>
              <a:defRPr b="1" sz="588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3" name="Text Placeholder 7"/>
          <p:cNvSpPr/>
          <p:nvPr>
            <p:ph type="body" sz="quarter" idx="34" hasCustomPrompt="1"/>
          </p:nvPr>
        </p:nvSpPr>
        <p:spPr>
          <a:xfrm>
            <a:off x="7873424" y="2002965"/>
            <a:ext cx="558403" cy="896113"/>
          </a:xfrm>
          <a:prstGeom prst="rect">
            <a:avLst/>
          </a:prstGeom>
        </p:spPr>
        <p:txBody>
          <a:bodyPr lIns="0" tIns="0" rIns="0" bIns="0"/>
          <a:lstStyle>
            <a:lvl1pPr marL="0" indent="0" defTabSz="768095">
              <a:spcBef>
                <a:spcPts val="800"/>
              </a:spcBef>
              <a:buSzTx/>
              <a:buFontTx/>
              <a:buNone/>
              <a:defRPr b="1" sz="588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14" name="Picture Placeholder 13"/>
          <p:cNvSpPr/>
          <p:nvPr>
            <p:ph type="pic" sz="quarter" idx="35"/>
          </p:nvPr>
        </p:nvSpPr>
        <p:spPr>
          <a:xfrm>
            <a:off x="7900319" y="3725314"/>
            <a:ext cx="2386801" cy="486001"/>
          </a:xfrm>
          <a:prstGeom prst="rect">
            <a:avLst/>
          </a:prstGeom>
          <a:ln w="9525">
            <a:solidFill>
              <a:srgbClr val="000000">
                <a:alpha val="30196"/>
              </a:srgbClr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15" name="Text Placeholder 3"/>
          <p:cNvSpPr/>
          <p:nvPr>
            <p:ph type="body" sz="quarter" idx="36"/>
          </p:nvPr>
        </p:nvSpPr>
        <p:spPr>
          <a:xfrm>
            <a:off x="2359124" y="5706528"/>
            <a:ext cx="8993090" cy="365123"/>
          </a:xfrm>
          <a:prstGeom prst="rect">
            <a:avLst/>
          </a:prstGeom>
        </p:spPr>
        <p:txBody>
          <a:bodyPr lIns="0" tIns="0" rIns="0" bIns="0"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616" name="CLICK TO EDIT"/>
          <p:cNvSpPr txBox="1"/>
          <p:nvPr>
            <p:ph type="title" hasCustomPrompt="1"/>
          </p:nvPr>
        </p:nvSpPr>
        <p:spPr>
          <a:xfrm>
            <a:off x="839788" y="1012014"/>
            <a:ext cx="10512426" cy="606678"/>
          </a:xfrm>
          <a:prstGeom prst="rect">
            <a:avLst/>
          </a:prstGeom>
        </p:spPr>
        <p:txBody>
          <a:bodyPr anchor="t"/>
          <a:lstStyle>
            <a:lvl1pPr algn="l"/>
          </a:lstStyle>
          <a:p>
            <a:pPr/>
            <a:r>
              <a:t>CLICK TO EDIT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Content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Rectangle 10"/>
          <p:cNvSpPr/>
          <p:nvPr/>
        </p:nvSpPr>
        <p:spPr>
          <a:xfrm>
            <a:off x="5608320" y="0"/>
            <a:ext cx="6583681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6433777" y="1514007"/>
            <a:ext cx="4585781" cy="109107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6427532" y="2698955"/>
            <a:ext cx="4607016" cy="3136911"/>
          </a:xfrm>
          <a:prstGeom prst="rect">
            <a:avLst/>
          </a:prstGeom>
        </p:spPr>
        <p:txBody>
          <a:bodyPr lIns="0" tIns="0" rIns="0" bIns="0"/>
          <a:lstStyle>
            <a:lvl1pPr marL="317500" indent="-317500" algn="ctr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2500"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  <a:lvl2pPr marL="774700" indent="-317500" algn="ctr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2500">
                <a:latin typeface="Mexcellent-Regular"/>
                <a:ea typeface="Mexcellent-Regular"/>
                <a:cs typeface="Mexcellent-Regular"/>
                <a:sym typeface="Mexcellent-Regular"/>
              </a:defRPr>
            </a:lvl2pPr>
            <a:lvl3pPr marL="1231900" indent="-317500" algn="ctr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2500">
                <a:latin typeface="Mexcellent-Regular"/>
                <a:ea typeface="Mexcellent-Regular"/>
                <a:cs typeface="Mexcellent-Regular"/>
                <a:sym typeface="Mexcellent-Regular"/>
              </a:defRPr>
            </a:lvl3pPr>
            <a:lvl4pPr marL="1689100" indent="-317500" algn="ctr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2500">
                <a:latin typeface="Mexcellent-Regular"/>
                <a:ea typeface="Mexcellent-Regular"/>
                <a:cs typeface="Mexcellent-Regular"/>
                <a:sym typeface="Mexcellent-Regular"/>
              </a:defRPr>
            </a:lvl4pPr>
            <a:lvl5pPr marL="2146300" indent="-317500" algn="ctr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2500">
                <a:latin typeface="Mexcellent-Regular"/>
                <a:ea typeface="Mexcellent-Regular"/>
                <a:cs typeface="Mexcellent-Regular"/>
                <a:sym typeface="Mexcellent-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" name="Picture Placeholder 11"/>
          <p:cNvSpPr/>
          <p:nvPr>
            <p:ph type="pic" sz="quarter" idx="21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ption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Rectangle 10"/>
          <p:cNvSpPr/>
          <p:nvPr/>
        </p:nvSpPr>
        <p:spPr>
          <a:xfrm>
            <a:off x="-1" y="0"/>
            <a:ext cx="6583682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xfrm>
            <a:off x="841499" y="1514007"/>
            <a:ext cx="4585782" cy="109107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835253" y="2698955"/>
            <a:ext cx="4607016" cy="3136911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1800">
                <a:solidFill>
                  <a:srgbClr val="00BBFF"/>
                </a:solidFill>
              </a:defRPr>
            </a:lvl1pPr>
            <a:lvl2pPr marL="685800" indent="-228600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1800">
                <a:solidFill>
                  <a:srgbClr val="00BBFF"/>
                </a:solidFill>
              </a:defRPr>
            </a:lvl2pPr>
            <a:lvl3pPr marL="1143000" indent="-228600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1800">
                <a:solidFill>
                  <a:srgbClr val="00BBFF"/>
                </a:solidFill>
              </a:defRPr>
            </a:lvl3pPr>
            <a:lvl4pPr marL="1600200" indent="-228600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1800">
                <a:solidFill>
                  <a:srgbClr val="00BBFF"/>
                </a:solidFill>
              </a:defRPr>
            </a:lvl4pPr>
            <a:lvl5pPr marL="2057400" indent="-228600">
              <a:lnSpc>
                <a:spcPct val="85000"/>
              </a:lnSpc>
              <a:spcBef>
                <a:spcPts val="600"/>
              </a:spcBef>
              <a:buClr>
                <a:srgbClr val="808080"/>
              </a:buClr>
              <a:defRPr sz="1800">
                <a:solidFill>
                  <a:srgbClr val="00BB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" name="Picture Placeholder 11"/>
          <p:cNvSpPr/>
          <p:nvPr>
            <p:ph type="pic" sz="quarter" idx="21"/>
          </p:nvPr>
        </p:nvSpPr>
        <p:spPr>
          <a:xfrm>
            <a:off x="831850" y="851602"/>
            <a:ext cx="1938528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5" name="Rectangle 24"/>
          <p:cNvSpPr/>
          <p:nvPr/>
        </p:nvSpPr>
        <p:spPr>
          <a:xfrm>
            <a:off x="0" y="-1"/>
            <a:ext cx="12192000" cy="356616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Rectangle 5"/>
          <p:cNvSpPr/>
          <p:nvPr/>
        </p:nvSpPr>
        <p:spPr>
          <a:xfrm>
            <a:off x="0" y="3566159"/>
            <a:ext cx="12192000" cy="32918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Title Text"/>
          <p:cNvSpPr txBox="1"/>
          <p:nvPr>
            <p:ph type="title"/>
          </p:nvPr>
        </p:nvSpPr>
        <p:spPr>
          <a:xfrm>
            <a:off x="838200" y="805472"/>
            <a:ext cx="8127212" cy="5544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9" name="Body Level One…"/>
          <p:cNvSpPr txBox="1"/>
          <p:nvPr>
            <p:ph type="body" sz="quarter" idx="1" hasCustomPrompt="1"/>
          </p:nvPr>
        </p:nvSpPr>
        <p:spPr>
          <a:xfrm>
            <a:off x="836613" y="3986331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0" name="Text Placeholder 11"/>
          <p:cNvSpPr/>
          <p:nvPr>
            <p:ph type="body" sz="quarter" idx="21"/>
          </p:nvPr>
        </p:nvSpPr>
        <p:spPr>
          <a:xfrm>
            <a:off x="836613" y="4419548"/>
            <a:ext cx="2286001" cy="137753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81" name="Text Placeholder 2"/>
          <p:cNvSpPr/>
          <p:nvPr>
            <p:ph type="body" sz="quarter" idx="22" hasCustomPrompt="1"/>
          </p:nvPr>
        </p:nvSpPr>
        <p:spPr>
          <a:xfrm>
            <a:off x="3623390" y="3986331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82" name="Text Placeholder 11"/>
          <p:cNvSpPr/>
          <p:nvPr>
            <p:ph type="body" sz="quarter" idx="23"/>
          </p:nvPr>
        </p:nvSpPr>
        <p:spPr>
          <a:xfrm>
            <a:off x="3623390" y="4419548"/>
            <a:ext cx="2286001" cy="137753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83" name="Text Placeholder 2"/>
          <p:cNvSpPr/>
          <p:nvPr>
            <p:ph type="body" sz="quarter" idx="24" hasCustomPrompt="1"/>
          </p:nvPr>
        </p:nvSpPr>
        <p:spPr>
          <a:xfrm>
            <a:off x="6410166" y="3986331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84" name="Text Placeholder 11"/>
          <p:cNvSpPr/>
          <p:nvPr>
            <p:ph type="body" sz="quarter" idx="25"/>
          </p:nvPr>
        </p:nvSpPr>
        <p:spPr>
          <a:xfrm>
            <a:off x="6410166" y="4419548"/>
            <a:ext cx="2286001" cy="137753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85" name="Text Placeholder 2"/>
          <p:cNvSpPr/>
          <p:nvPr>
            <p:ph type="body" sz="quarter" idx="26" hasCustomPrompt="1"/>
          </p:nvPr>
        </p:nvSpPr>
        <p:spPr>
          <a:xfrm>
            <a:off x="9196941" y="3986331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86" name="Text Placeholder 11"/>
          <p:cNvSpPr/>
          <p:nvPr>
            <p:ph type="body" sz="quarter" idx="27"/>
          </p:nvPr>
        </p:nvSpPr>
        <p:spPr>
          <a:xfrm>
            <a:off x="9196941" y="4419548"/>
            <a:ext cx="2286001" cy="1377538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87" name="Text Placeholder 11"/>
          <p:cNvSpPr/>
          <p:nvPr>
            <p:ph type="body" sz="quarter" idx="28"/>
          </p:nvPr>
        </p:nvSpPr>
        <p:spPr>
          <a:xfrm>
            <a:off x="836612" y="1392449"/>
            <a:ext cx="8128801" cy="33324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/>
            </a:pPr>
          </a:p>
        </p:txBody>
      </p:sp>
      <p:sp>
        <p:nvSpPr>
          <p:cNvPr id="88" name="Picture Placeholder 20"/>
          <p:cNvSpPr/>
          <p:nvPr>
            <p:ph type="pic" sz="quarter" idx="29"/>
          </p:nvPr>
        </p:nvSpPr>
        <p:spPr>
          <a:xfrm>
            <a:off x="839787" y="2446952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Picture Placeholder 20"/>
          <p:cNvSpPr/>
          <p:nvPr>
            <p:ph type="pic" sz="quarter" idx="30"/>
          </p:nvPr>
        </p:nvSpPr>
        <p:spPr>
          <a:xfrm>
            <a:off x="3625505" y="2446952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0" name="Picture Placeholder 20"/>
          <p:cNvSpPr/>
          <p:nvPr>
            <p:ph type="pic" sz="quarter" idx="31"/>
          </p:nvPr>
        </p:nvSpPr>
        <p:spPr>
          <a:xfrm>
            <a:off x="6411224" y="2446952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1" name="Picture Placeholder 20"/>
          <p:cNvSpPr/>
          <p:nvPr>
            <p:ph type="pic" sz="quarter" idx="32"/>
          </p:nvPr>
        </p:nvSpPr>
        <p:spPr>
          <a:xfrm>
            <a:off x="9196941" y="2446952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2" name="Picture Placeholder 11"/>
          <p:cNvSpPr/>
          <p:nvPr>
            <p:ph type="pic" sz="quarter" idx="33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Monito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Rectangle 21"/>
          <p:cNvSpPr/>
          <p:nvPr/>
        </p:nvSpPr>
        <p:spPr>
          <a:xfrm>
            <a:off x="0" y="-1"/>
            <a:ext cx="12192000" cy="3794761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Rectangle 5"/>
          <p:cNvSpPr/>
          <p:nvPr/>
        </p:nvSpPr>
        <p:spPr>
          <a:xfrm>
            <a:off x="0" y="3794759"/>
            <a:ext cx="12192000" cy="3063241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841247" y="805472"/>
            <a:ext cx="8127213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" name="Body Level One…"/>
          <p:cNvSpPr txBox="1"/>
          <p:nvPr>
            <p:ph type="body" sz="quarter" idx="1" hasCustomPrompt="1"/>
          </p:nvPr>
        </p:nvSpPr>
        <p:spPr>
          <a:xfrm>
            <a:off x="6410166" y="4162793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5" name="Text Placeholder 11"/>
          <p:cNvSpPr/>
          <p:nvPr>
            <p:ph type="body" sz="quarter" idx="21"/>
          </p:nvPr>
        </p:nvSpPr>
        <p:spPr>
          <a:xfrm>
            <a:off x="6410166" y="4596010"/>
            <a:ext cx="2286001" cy="11420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06" name="Text Placeholder 2"/>
          <p:cNvSpPr/>
          <p:nvPr>
            <p:ph type="body" sz="quarter" idx="22" hasCustomPrompt="1"/>
          </p:nvPr>
        </p:nvSpPr>
        <p:spPr>
          <a:xfrm>
            <a:off x="9196941" y="4162793"/>
            <a:ext cx="2286001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07" name="Text Placeholder 11"/>
          <p:cNvSpPr/>
          <p:nvPr>
            <p:ph type="body" sz="quarter" idx="23"/>
          </p:nvPr>
        </p:nvSpPr>
        <p:spPr>
          <a:xfrm>
            <a:off x="9196941" y="4596010"/>
            <a:ext cx="2286001" cy="1142012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08" name="Text Placeholder 11"/>
          <p:cNvSpPr/>
          <p:nvPr>
            <p:ph type="body" sz="quarter" idx="24"/>
          </p:nvPr>
        </p:nvSpPr>
        <p:spPr>
          <a:xfrm>
            <a:off x="836612" y="1392449"/>
            <a:ext cx="8128801" cy="333244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>
                <a:solidFill>
                  <a:srgbClr val="00BBFF"/>
                </a:solidFill>
              </a:defRPr>
            </a:pPr>
          </a:p>
        </p:txBody>
      </p:sp>
      <p:sp>
        <p:nvSpPr>
          <p:cNvPr id="109" name="Rectangle 7"/>
          <p:cNvSpPr/>
          <p:nvPr/>
        </p:nvSpPr>
        <p:spPr>
          <a:xfrm>
            <a:off x="839787" y="2174509"/>
            <a:ext cx="4946906" cy="409651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Picture Placeholder 20"/>
          <p:cNvSpPr/>
          <p:nvPr>
            <p:ph type="pic" sz="quarter" idx="25"/>
          </p:nvPr>
        </p:nvSpPr>
        <p:spPr>
          <a:xfrm>
            <a:off x="6411224" y="2623415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1" name="Picture Placeholder 20"/>
          <p:cNvSpPr/>
          <p:nvPr>
            <p:ph type="pic" sz="quarter" idx="26"/>
          </p:nvPr>
        </p:nvSpPr>
        <p:spPr>
          <a:xfrm>
            <a:off x="9196941" y="2623415"/>
            <a:ext cx="1069849" cy="79552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2" name="Picture Placeholder 10"/>
          <p:cNvSpPr/>
          <p:nvPr>
            <p:ph type="pic" sz="quarter" idx="27"/>
          </p:nvPr>
        </p:nvSpPr>
        <p:spPr>
          <a:xfrm>
            <a:off x="976312" y="2359025"/>
            <a:ext cx="4648201" cy="2873375"/>
          </a:xfrm>
          <a:prstGeom prst="rect">
            <a:avLst/>
          </a:prstGeom>
          <a:ln w="25400">
            <a:solidFill>
              <a:srgbClr val="00BBFF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13" name="Picture Placeholder 11"/>
          <p:cNvSpPr/>
          <p:nvPr>
            <p:ph type="pic" sz="quarter" idx="28"/>
          </p:nvPr>
        </p:nvSpPr>
        <p:spPr>
          <a:xfrm>
            <a:off x="9409913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Rectangle 5"/>
          <p:cNvSpPr/>
          <p:nvPr/>
        </p:nvSpPr>
        <p:spPr>
          <a:xfrm>
            <a:off x="0" y="4498847"/>
            <a:ext cx="12192000" cy="235915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Title Text"/>
          <p:cNvSpPr txBox="1"/>
          <p:nvPr>
            <p:ph type="title"/>
          </p:nvPr>
        </p:nvSpPr>
        <p:spPr>
          <a:xfrm>
            <a:off x="3467100" y="5349047"/>
            <a:ext cx="5257800" cy="55284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Picture Placeholder 11"/>
          <p:cNvSpPr/>
          <p:nvPr>
            <p:ph type="pic" sz="quarter" idx="21"/>
          </p:nvPr>
        </p:nvSpPr>
        <p:spPr>
          <a:xfrm>
            <a:off x="4902599" y="868645"/>
            <a:ext cx="2386802" cy="486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5" name="Rectangle 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Rectangle 19"/>
          <p:cNvSpPr/>
          <p:nvPr/>
        </p:nvSpPr>
        <p:spPr>
          <a:xfrm>
            <a:off x="0" y="0"/>
            <a:ext cx="12192000" cy="3172968"/>
          </a:xfrm>
          <a:prstGeom prst="rect">
            <a:avLst/>
          </a:prstGeom>
          <a:solidFill>
            <a:srgbClr val="000000">
              <a:alpha val="5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Rectangle 5"/>
          <p:cNvSpPr/>
          <p:nvPr/>
        </p:nvSpPr>
        <p:spPr>
          <a:xfrm>
            <a:off x="0" y="3172967"/>
            <a:ext cx="12192000" cy="3685033"/>
          </a:xfrm>
          <a:prstGeom prst="rect">
            <a:avLst/>
          </a:prstGeom>
          <a:solidFill>
            <a:srgbClr val="000000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Title Text"/>
          <p:cNvSpPr txBox="1"/>
          <p:nvPr>
            <p:ph type="title"/>
          </p:nvPr>
        </p:nvSpPr>
        <p:spPr>
          <a:xfrm>
            <a:off x="838200" y="805472"/>
            <a:ext cx="7599791" cy="552848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" name="Body Level One…"/>
          <p:cNvSpPr txBox="1"/>
          <p:nvPr>
            <p:ph type="body" sz="quarter" idx="1" hasCustomPrompt="1"/>
          </p:nvPr>
        </p:nvSpPr>
        <p:spPr>
          <a:xfrm>
            <a:off x="836612" y="3565295"/>
            <a:ext cx="304495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  <a:lvl2pPr marL="0" indent="4572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2pPr>
            <a:lvl3pPr marL="0" indent="9144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3pPr>
            <a:lvl4pPr marL="0" indent="13716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4pPr>
            <a:lvl5pPr marL="0" indent="182880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pPr/>
            <a:r>
              <a:t>Edit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8" name="Text Placeholder 11"/>
          <p:cNvSpPr/>
          <p:nvPr>
            <p:ph type="body" sz="quarter" idx="21"/>
          </p:nvPr>
        </p:nvSpPr>
        <p:spPr>
          <a:xfrm>
            <a:off x="836612" y="3998510"/>
            <a:ext cx="3044954" cy="17257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39" name="Text Placeholder 2"/>
          <p:cNvSpPr/>
          <p:nvPr>
            <p:ph type="body" sz="quarter" idx="22" hasCustomPrompt="1"/>
          </p:nvPr>
        </p:nvSpPr>
        <p:spPr>
          <a:xfrm>
            <a:off x="4637301" y="3565295"/>
            <a:ext cx="304495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40" name="Text Placeholder 11"/>
          <p:cNvSpPr/>
          <p:nvPr>
            <p:ph type="body" sz="quarter" idx="23"/>
          </p:nvPr>
        </p:nvSpPr>
        <p:spPr>
          <a:xfrm>
            <a:off x="4637301" y="3998510"/>
            <a:ext cx="3044953" cy="17257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41" name="Text Placeholder 11"/>
          <p:cNvSpPr/>
          <p:nvPr>
            <p:ph type="body" sz="quarter" idx="24"/>
          </p:nvPr>
        </p:nvSpPr>
        <p:spPr>
          <a:xfrm>
            <a:off x="836612" y="1392449"/>
            <a:ext cx="8128801" cy="1234206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800">
                <a:solidFill>
                  <a:srgbClr val="00BBFF"/>
                </a:solidFill>
              </a:defRPr>
            </a:pPr>
          </a:p>
        </p:txBody>
      </p:sp>
      <p:sp>
        <p:nvSpPr>
          <p:cNvPr id="142" name="Text Placeholder 2"/>
          <p:cNvSpPr/>
          <p:nvPr>
            <p:ph type="body" sz="quarter" idx="25" hasCustomPrompt="1"/>
          </p:nvPr>
        </p:nvSpPr>
        <p:spPr>
          <a:xfrm>
            <a:off x="8437990" y="3565295"/>
            <a:ext cx="3044953" cy="33491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SzTx/>
              <a:buFontTx/>
              <a:buNone/>
              <a:defRPr b="1" sz="2200">
                <a:solidFill>
                  <a:srgbClr val="00BBFF"/>
                </a:solidFill>
                <a:latin typeface="Book Antiqua"/>
                <a:ea typeface="Book Antiqua"/>
                <a:cs typeface="Book Antiqua"/>
                <a:sym typeface="Book Antiqua"/>
              </a:defRPr>
            </a:lvl1pPr>
          </a:lstStyle>
          <a:p>
            <a:pPr/>
            <a:r>
              <a:t>Edit text</a:t>
            </a:r>
          </a:p>
        </p:txBody>
      </p:sp>
      <p:sp>
        <p:nvSpPr>
          <p:cNvPr id="143" name="Text Placeholder 11"/>
          <p:cNvSpPr/>
          <p:nvPr>
            <p:ph type="body" sz="quarter" idx="26"/>
          </p:nvPr>
        </p:nvSpPr>
        <p:spPr>
          <a:xfrm>
            <a:off x="8437990" y="3998510"/>
            <a:ext cx="3044953" cy="1725729"/>
          </a:xfrm>
          <a:prstGeom prst="rect">
            <a:avLst/>
          </a:prstGeom>
        </p:spPr>
        <p:txBody>
          <a:bodyPr lIns="0" tIns="0" rIns="0" bIns="0"/>
          <a:lstStyle/>
          <a:p>
            <a:pPr marL="0" indent="0">
              <a:buSzTx/>
              <a:buFontTx/>
              <a:buNone/>
              <a:defRPr sz="1400">
                <a:solidFill>
                  <a:srgbClr val="FFFFFF"/>
                </a:solidFill>
              </a:defRPr>
            </a:pPr>
          </a:p>
        </p:txBody>
      </p:sp>
      <p:sp>
        <p:nvSpPr>
          <p:cNvPr id="144" name="Picture Placeholder 11"/>
          <p:cNvSpPr/>
          <p:nvPr>
            <p:ph type="pic" sz="quarter" idx="27"/>
          </p:nvPr>
        </p:nvSpPr>
        <p:spPr>
          <a:xfrm>
            <a:off x="9441997" y="851602"/>
            <a:ext cx="1938529" cy="39319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" name="Rectangle 8"/>
          <p:cNvSpPr/>
          <p:nvPr/>
        </p:nvSpPr>
        <p:spPr>
          <a:xfrm>
            <a:off x="0" y="4498847"/>
            <a:ext cx="12192000" cy="235915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838200" y="5291316"/>
            <a:ext cx="10515600" cy="63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38200" y="6204622"/>
            <a:ext cx="204875" cy="13554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>
              <a:defRPr sz="1000">
                <a:solidFill>
                  <a:srgbClr val="D9D9D9">
                    <a:alpha val="60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1pPr>
      <a:lvl2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2pPr>
      <a:lvl3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3pPr>
      <a:lvl4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4pPr>
      <a:lvl5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5pPr>
      <a:lvl6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6pPr>
      <a:lvl7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7pPr>
      <a:lvl8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8pPr>
      <a:lvl9pPr marL="0" marR="0" indent="0" algn="ctr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solidFill>
            <a:srgbClr val="FFFFFF"/>
          </a:solidFill>
          <a:uFillTx/>
          <a:latin typeface="Book Antiqua"/>
          <a:ea typeface="Book Antiqua"/>
          <a:cs typeface="Book Antiqua"/>
          <a:sym typeface="Book Antiqu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FFAA27"/>
          </a:solidFill>
          <a:uFillTx/>
          <a:latin typeface="Disco Diva"/>
          <a:ea typeface="Disco Diva"/>
          <a:cs typeface="Disco Diva"/>
          <a:sym typeface="Disco Div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Disco Div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9.jpeg"/><Relationship Id="rId4" Type="http://schemas.openxmlformats.org/officeDocument/2006/relationships/image" Target="../media/image5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6.png"/><Relationship Id="rId8" Type="http://schemas.openxmlformats.org/officeDocument/2006/relationships/image" Target="../media/image3.png"/><Relationship Id="rId9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.gif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>
            <a:lvl1pPr>
              <a:defRPr b="0"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Stenden Events</a:t>
            </a:r>
          </a:p>
        </p:txBody>
      </p:sp>
      <p:sp>
        <p:nvSpPr>
          <p:cNvPr id="626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Presented by Group E</a:t>
            </a:r>
          </a:p>
        </p:txBody>
      </p:sp>
      <p:pic>
        <p:nvPicPr>
          <p:cNvPr id="627" name="NHL Stenden.png" descr="NHL Stend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28" name="logo.gif" descr="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Title 1"/>
          <p:cNvSpPr txBox="1"/>
          <p:nvPr>
            <p:ph type="title"/>
          </p:nvPr>
        </p:nvSpPr>
        <p:spPr>
          <a:xfrm>
            <a:off x="7235825" y="3924939"/>
            <a:ext cx="4116388" cy="1740445"/>
          </a:xfrm>
          <a:prstGeom prst="rect">
            <a:avLst/>
          </a:prstGeom>
        </p:spPr>
        <p:txBody>
          <a:bodyPr/>
          <a:lstStyle>
            <a:lvl1pPr>
              <a:defRPr b="0"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The Crew</a:t>
            </a:r>
          </a:p>
        </p:txBody>
      </p:sp>
      <p:pic>
        <p:nvPicPr>
          <p:cNvPr id="631" name="NHL Stenden.png" descr="NHL Stend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logo.gif" descr="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ircle"/>
          <p:cNvSpPr/>
          <p:nvPr/>
        </p:nvSpPr>
        <p:spPr>
          <a:xfrm>
            <a:off x="2721181" y="4325083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5" name="Circle"/>
          <p:cNvSpPr/>
          <p:nvPr/>
        </p:nvSpPr>
        <p:spPr>
          <a:xfrm>
            <a:off x="9364204" y="1469998"/>
            <a:ext cx="1270001" cy="12700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636" name="Slide Number Placeholder 6"/>
          <p:cNvSpPr txBox="1"/>
          <p:nvPr>
            <p:ph type="sldNum" sz="quarter" idx="2"/>
          </p:nvPr>
        </p:nvSpPr>
        <p:spPr>
          <a:xfrm>
            <a:off x="838200" y="6204622"/>
            <a:ext cx="127000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37" name="Rob.png" descr="Ro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464" y="1475319"/>
            <a:ext cx="1264093" cy="12593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871" y="0"/>
                </a:moveTo>
                <a:cubicBezTo>
                  <a:pt x="7413" y="211"/>
                  <a:pt x="5013" y="1215"/>
                  <a:pt x="3132" y="3103"/>
                </a:cubicBezTo>
                <a:cubicBezTo>
                  <a:pt x="1142" y="5101"/>
                  <a:pt x="120" y="7681"/>
                  <a:pt x="0" y="10296"/>
                </a:cubicBezTo>
                <a:lnTo>
                  <a:pt x="0" y="11304"/>
                </a:lnTo>
                <a:cubicBezTo>
                  <a:pt x="120" y="13919"/>
                  <a:pt x="1142" y="16499"/>
                  <a:pt x="3132" y="18497"/>
                </a:cubicBezTo>
                <a:cubicBezTo>
                  <a:pt x="5013" y="20385"/>
                  <a:pt x="7413" y="21389"/>
                  <a:pt x="9871" y="21600"/>
                </a:cubicBezTo>
                <a:lnTo>
                  <a:pt x="11729" y="21600"/>
                </a:lnTo>
                <a:cubicBezTo>
                  <a:pt x="14187" y="21389"/>
                  <a:pt x="16587" y="20385"/>
                  <a:pt x="18468" y="18497"/>
                </a:cubicBezTo>
                <a:cubicBezTo>
                  <a:pt x="20458" y="16499"/>
                  <a:pt x="21480" y="13919"/>
                  <a:pt x="21600" y="11304"/>
                </a:cubicBezTo>
                <a:lnTo>
                  <a:pt x="21600" y="10296"/>
                </a:lnTo>
                <a:cubicBezTo>
                  <a:pt x="21480" y="7681"/>
                  <a:pt x="20458" y="5101"/>
                  <a:pt x="18468" y="3103"/>
                </a:cubicBezTo>
                <a:cubicBezTo>
                  <a:pt x="16587" y="1215"/>
                  <a:pt x="14187" y="211"/>
                  <a:pt x="11729" y="0"/>
                </a:cubicBezTo>
                <a:lnTo>
                  <a:pt x="9871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638" name="83de066e-d98b-4dd8-bac2-a2637b7d8779.jpg" descr="83de066e-d98b-4dd8-bac2-a2637b7d8779.jpg"/>
          <p:cNvPicPr>
            <a:picLocks noChangeAspect="1"/>
          </p:cNvPicPr>
          <p:nvPr/>
        </p:nvPicPr>
        <p:blipFill>
          <a:blip r:embed="rId3">
            <a:extLst/>
          </a:blip>
          <a:srcRect l="4" t="2039" r="4" b="2050"/>
          <a:stretch>
            <a:fillRect/>
          </a:stretch>
        </p:blipFill>
        <p:spPr>
          <a:xfrm>
            <a:off x="2858897" y="4325156"/>
            <a:ext cx="994570" cy="126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95" fill="norm" stroke="1" extrusionOk="0">
                <a:moveTo>
                  <a:pt x="10800" y="0"/>
                </a:moveTo>
                <a:cubicBezTo>
                  <a:pt x="7271" y="0"/>
                  <a:pt x="3744" y="1008"/>
                  <a:pt x="1052" y="3019"/>
                </a:cubicBezTo>
                <a:cubicBezTo>
                  <a:pt x="673" y="3301"/>
                  <a:pt x="325" y="3595"/>
                  <a:pt x="0" y="3901"/>
                </a:cubicBezTo>
                <a:lnTo>
                  <a:pt x="0" y="16696"/>
                </a:lnTo>
                <a:cubicBezTo>
                  <a:pt x="325" y="17002"/>
                  <a:pt x="673" y="17296"/>
                  <a:pt x="1052" y="17578"/>
                </a:cubicBezTo>
                <a:cubicBezTo>
                  <a:pt x="6437" y="21600"/>
                  <a:pt x="15163" y="21600"/>
                  <a:pt x="20548" y="17578"/>
                </a:cubicBezTo>
                <a:cubicBezTo>
                  <a:pt x="20927" y="17296"/>
                  <a:pt x="21275" y="17002"/>
                  <a:pt x="21600" y="16696"/>
                </a:cubicBezTo>
                <a:lnTo>
                  <a:pt x="21600" y="3901"/>
                </a:lnTo>
                <a:cubicBezTo>
                  <a:pt x="21275" y="3595"/>
                  <a:pt x="20927" y="3301"/>
                  <a:pt x="20548" y="3019"/>
                </a:cubicBezTo>
                <a:cubicBezTo>
                  <a:pt x="17856" y="1008"/>
                  <a:pt x="14329" y="0"/>
                  <a:pt x="1080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39" name="Screenshot 2021-11-01 at 9.16.08 PM.png" descr="Screenshot 2021-11-01 at 9.16.08 PM.png"/>
          <p:cNvPicPr>
            <a:picLocks noChangeAspect="1"/>
          </p:cNvPicPr>
          <p:nvPr/>
        </p:nvPicPr>
        <p:blipFill>
          <a:blip r:embed="rId4">
            <a:extLst/>
          </a:blip>
          <a:srcRect l="20932" t="15432" r="0" b="61322"/>
          <a:stretch>
            <a:fillRect/>
          </a:stretch>
        </p:blipFill>
        <p:spPr>
          <a:xfrm>
            <a:off x="5460151" y="1469998"/>
            <a:ext cx="1262558" cy="126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589" h="20595" fill="norm" stroke="1" extrusionOk="0">
                <a:moveTo>
                  <a:pt x="10351" y="0"/>
                </a:moveTo>
                <a:cubicBezTo>
                  <a:pt x="7702" y="0"/>
                  <a:pt x="5054" y="1008"/>
                  <a:pt x="3032" y="3019"/>
                </a:cubicBezTo>
                <a:cubicBezTo>
                  <a:pt x="-1011" y="7041"/>
                  <a:pt x="-1011" y="13556"/>
                  <a:pt x="3032" y="17578"/>
                </a:cubicBezTo>
                <a:cubicBezTo>
                  <a:pt x="7076" y="21600"/>
                  <a:pt x="13627" y="21600"/>
                  <a:pt x="17670" y="17578"/>
                </a:cubicBezTo>
                <a:cubicBezTo>
                  <a:pt x="19378" y="15879"/>
                  <a:pt x="20324" y="13735"/>
                  <a:pt x="20589" y="11521"/>
                </a:cubicBezTo>
                <a:lnTo>
                  <a:pt x="20589" y="9076"/>
                </a:lnTo>
                <a:cubicBezTo>
                  <a:pt x="20324" y="6862"/>
                  <a:pt x="19378" y="4717"/>
                  <a:pt x="17670" y="3019"/>
                </a:cubicBezTo>
                <a:cubicBezTo>
                  <a:pt x="15649" y="1008"/>
                  <a:pt x="13001" y="0"/>
                  <a:pt x="10351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40" name="24c191a1-aba9-40c5-bdc1-5596bedb1415.jpg" descr="24c191a1-aba9-40c5-bdc1-5596bedb1415.jpg"/>
          <p:cNvPicPr>
            <a:picLocks noChangeAspect="1"/>
          </p:cNvPicPr>
          <p:nvPr/>
        </p:nvPicPr>
        <p:blipFill>
          <a:blip r:embed="rId5">
            <a:extLst/>
          </a:blip>
          <a:srcRect l="2069" t="2058" r="2069" b="2069"/>
          <a:stretch>
            <a:fillRect/>
          </a:stretch>
        </p:blipFill>
        <p:spPr>
          <a:xfrm>
            <a:off x="5461147" y="4325230"/>
            <a:ext cx="1269706" cy="126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41" name="66acaf26-f93f-476f-8b39-e017c9337c19.jpg" descr="66acaf26-f93f-476f-8b39-e017c9337c19.jpg"/>
          <p:cNvPicPr>
            <a:picLocks noChangeAspect="1"/>
          </p:cNvPicPr>
          <p:nvPr/>
        </p:nvPicPr>
        <p:blipFill>
          <a:blip r:embed="rId6">
            <a:extLst/>
          </a:blip>
          <a:srcRect l="18689" t="38821" r="28641" b="21672"/>
          <a:stretch>
            <a:fillRect/>
          </a:stretch>
        </p:blipFill>
        <p:spPr>
          <a:xfrm>
            <a:off x="8121459" y="4325230"/>
            <a:ext cx="1269706" cy="126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20595" fill="norm" stroke="1" extrusionOk="0">
                <a:moveTo>
                  <a:pt x="9839" y="0"/>
                </a:moveTo>
                <a:cubicBezTo>
                  <a:pt x="7320" y="0"/>
                  <a:pt x="4804" y="1008"/>
                  <a:pt x="2882" y="3019"/>
                </a:cubicBezTo>
                <a:cubicBezTo>
                  <a:pt x="-961" y="7041"/>
                  <a:pt x="-961" y="13556"/>
                  <a:pt x="2882" y="17578"/>
                </a:cubicBezTo>
                <a:cubicBezTo>
                  <a:pt x="6726" y="21600"/>
                  <a:pt x="12952" y="21600"/>
                  <a:pt x="16796" y="17578"/>
                </a:cubicBezTo>
                <a:cubicBezTo>
                  <a:pt x="20639" y="13556"/>
                  <a:pt x="20639" y="7041"/>
                  <a:pt x="16796" y="3019"/>
                </a:cubicBezTo>
                <a:cubicBezTo>
                  <a:pt x="14874" y="1008"/>
                  <a:pt x="12358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42" name="Me.png" descr="M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34209" y="1484960"/>
            <a:ext cx="929992" cy="12548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57" y="0"/>
                </a:moveTo>
                <a:cubicBezTo>
                  <a:pt x="5820" y="292"/>
                  <a:pt x="2786" y="1289"/>
                  <a:pt x="378" y="3074"/>
                </a:cubicBezTo>
                <a:cubicBezTo>
                  <a:pt x="244" y="3173"/>
                  <a:pt x="128" y="3279"/>
                  <a:pt x="0" y="3381"/>
                </a:cubicBezTo>
                <a:lnTo>
                  <a:pt x="0" y="18219"/>
                </a:lnTo>
                <a:cubicBezTo>
                  <a:pt x="128" y="18321"/>
                  <a:pt x="244" y="18427"/>
                  <a:pt x="378" y="18526"/>
                </a:cubicBezTo>
                <a:cubicBezTo>
                  <a:pt x="2786" y="20311"/>
                  <a:pt x="5820" y="21308"/>
                  <a:pt x="8957" y="21600"/>
                </a:cubicBezTo>
                <a:lnTo>
                  <a:pt x="12643" y="21600"/>
                </a:lnTo>
                <a:cubicBezTo>
                  <a:pt x="15780" y="21308"/>
                  <a:pt x="18814" y="20311"/>
                  <a:pt x="21222" y="18526"/>
                </a:cubicBezTo>
                <a:cubicBezTo>
                  <a:pt x="21356" y="18427"/>
                  <a:pt x="21472" y="18321"/>
                  <a:pt x="21600" y="18219"/>
                </a:cubicBezTo>
                <a:lnTo>
                  <a:pt x="21600" y="3381"/>
                </a:lnTo>
                <a:cubicBezTo>
                  <a:pt x="21472" y="3279"/>
                  <a:pt x="21356" y="3173"/>
                  <a:pt x="21222" y="3074"/>
                </a:cubicBezTo>
                <a:cubicBezTo>
                  <a:pt x="18814" y="1289"/>
                  <a:pt x="15780" y="292"/>
                  <a:pt x="12643" y="0"/>
                </a:cubicBezTo>
                <a:lnTo>
                  <a:pt x="895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643" name="Text Placeholder 2"/>
          <p:cNvSpPr/>
          <p:nvPr/>
        </p:nvSpPr>
        <p:spPr>
          <a:xfrm>
            <a:off x="1143190" y="2935880"/>
            <a:ext cx="1934642" cy="77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Rob Veldman</a:t>
            </a:r>
          </a:p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Group Leader / back-end Developer</a:t>
            </a:r>
          </a:p>
        </p:txBody>
      </p:sp>
      <p:sp>
        <p:nvSpPr>
          <p:cNvPr id="644" name="Text Placeholder 2"/>
          <p:cNvSpPr/>
          <p:nvPr/>
        </p:nvSpPr>
        <p:spPr>
          <a:xfrm>
            <a:off x="4676463" y="2876966"/>
            <a:ext cx="2839074" cy="89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713231">
              <a:lnSpc>
                <a:spcPct val="90000"/>
              </a:lnSpc>
              <a:spcBef>
                <a:spcPts val="700"/>
              </a:spcBef>
              <a:defRPr sz="1716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Martin Radoychev</a:t>
            </a:r>
          </a:p>
          <a:p>
            <a:pPr algn="ctr" defTabSz="713231">
              <a:lnSpc>
                <a:spcPct val="90000"/>
              </a:lnSpc>
              <a:spcBef>
                <a:spcPts val="700"/>
              </a:spcBef>
              <a:defRPr sz="1716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Location manager / Motivator / front-end Developer</a:t>
            </a:r>
          </a:p>
        </p:txBody>
      </p:sp>
      <p:sp>
        <p:nvSpPr>
          <p:cNvPr id="645" name="Text Placeholder 2"/>
          <p:cNvSpPr/>
          <p:nvPr/>
        </p:nvSpPr>
        <p:spPr>
          <a:xfrm>
            <a:off x="8841564" y="2923587"/>
            <a:ext cx="2315281" cy="800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Nathan p. Pais D’costa</a:t>
            </a:r>
          </a:p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Group Co-leader / Lead Back-end Developer</a:t>
            </a:r>
          </a:p>
        </p:txBody>
      </p:sp>
      <p:sp>
        <p:nvSpPr>
          <p:cNvPr id="646" name="Text Placeholder 2"/>
          <p:cNvSpPr/>
          <p:nvPr/>
        </p:nvSpPr>
        <p:spPr>
          <a:xfrm>
            <a:off x="2555406" y="5837586"/>
            <a:ext cx="1601552" cy="776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658368">
              <a:lnSpc>
                <a:spcPct val="90000"/>
              </a:lnSpc>
              <a:spcBef>
                <a:spcPts val="700"/>
              </a:spcBef>
              <a:defRPr sz="1584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Oliver Aarland</a:t>
            </a:r>
          </a:p>
          <a:p>
            <a:pPr algn="ctr" defTabSz="658368">
              <a:lnSpc>
                <a:spcPct val="90000"/>
              </a:lnSpc>
              <a:spcBef>
                <a:spcPts val="700"/>
              </a:spcBef>
              <a:defRPr sz="1584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Secretary / back-End Developer</a:t>
            </a:r>
          </a:p>
        </p:txBody>
      </p:sp>
      <p:sp>
        <p:nvSpPr>
          <p:cNvPr id="647" name="Text Placeholder 2"/>
          <p:cNvSpPr/>
          <p:nvPr/>
        </p:nvSpPr>
        <p:spPr>
          <a:xfrm>
            <a:off x="5260875" y="5732453"/>
            <a:ext cx="1670250" cy="98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Annie Mihaila</a:t>
            </a:r>
          </a:p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Designer / Quality control / Front-end Developer</a:t>
            </a:r>
          </a:p>
        </p:txBody>
      </p:sp>
      <p:sp>
        <p:nvSpPr>
          <p:cNvPr id="648" name="Text Placeholder 2"/>
          <p:cNvSpPr/>
          <p:nvPr/>
        </p:nvSpPr>
        <p:spPr>
          <a:xfrm>
            <a:off x="7721408" y="5825294"/>
            <a:ext cx="2069807" cy="800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Alexander Vakhrushev</a:t>
            </a:r>
          </a:p>
          <a:p>
            <a:pPr algn="ctr" defTabSz="676655">
              <a:lnSpc>
                <a:spcPct val="90000"/>
              </a:lnSpc>
              <a:spcBef>
                <a:spcPts val="700"/>
              </a:spcBef>
              <a:defRPr sz="1628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pPr>
            <a:r>
              <a:t>Designer / Lead Front-End Developer</a:t>
            </a:r>
          </a:p>
        </p:txBody>
      </p:sp>
      <p:pic>
        <p:nvPicPr>
          <p:cNvPr id="649" name="NHL Stenden.png" descr="NHL Stende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0" name="logo.gif" descr="logo.gif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lide Number Placeholder 6"/>
          <p:cNvSpPr txBox="1"/>
          <p:nvPr>
            <p:ph type="sldNum" sz="quarter" idx="2"/>
          </p:nvPr>
        </p:nvSpPr>
        <p:spPr>
          <a:xfrm>
            <a:off x="838200" y="6204622"/>
            <a:ext cx="127000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3" name="Content Placeholder 3"/>
          <p:cNvSpPr txBox="1"/>
          <p:nvPr>
            <p:ph type="body" sz="quarter" idx="1"/>
          </p:nvPr>
        </p:nvSpPr>
        <p:spPr>
          <a:xfrm>
            <a:off x="5867208" y="512066"/>
            <a:ext cx="4114801" cy="827198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 algn="l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200"/>
            </a:lvl1pPr>
          </a:lstStyle>
          <a:p>
            <a:pPr/>
            <a:r>
              <a:t>ABout Stenden events</a:t>
            </a:r>
          </a:p>
        </p:txBody>
      </p:sp>
      <p:sp>
        <p:nvSpPr>
          <p:cNvPr id="654" name="Content Placeholder 3"/>
          <p:cNvSpPr txBox="1"/>
          <p:nvPr/>
        </p:nvSpPr>
        <p:spPr>
          <a:xfrm>
            <a:off x="5867208" y="1769291"/>
            <a:ext cx="6065905" cy="3799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85000"/>
              </a:lnSpc>
              <a:spcBef>
                <a:spcPts val="600"/>
              </a:spcBef>
              <a:defRPr sz="3300">
                <a:solidFill>
                  <a:srgbClr val="FFFF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Stenden events is a 70’s themed intranet featuring events that are organised by NHL Stenden hogeschool. </a:t>
            </a:r>
          </a:p>
        </p:txBody>
      </p:sp>
      <p:pic>
        <p:nvPicPr>
          <p:cNvPr id="655" name="NHL Stenden.png" descr="NHL Stend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logo.gif" descr="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lide Number"/>
          <p:cNvSpPr txBox="1"/>
          <p:nvPr>
            <p:ph type="sldNum" sz="quarter" idx="2"/>
          </p:nvPr>
        </p:nvSpPr>
        <p:spPr>
          <a:xfrm>
            <a:off x="838200" y="6204622"/>
            <a:ext cx="127000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9" name="Text Placeholder 2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VS Code</a:t>
            </a:r>
          </a:p>
        </p:txBody>
      </p:sp>
      <p:sp>
        <p:nvSpPr>
          <p:cNvPr id="660" name="Text Placeholder 2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WhatsApp</a:t>
            </a:r>
          </a:p>
        </p:txBody>
      </p:sp>
      <p:sp>
        <p:nvSpPr>
          <p:cNvPr id="661" name="Text Placeholder 2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Teams</a:t>
            </a:r>
          </a:p>
        </p:txBody>
      </p:sp>
      <p:sp>
        <p:nvSpPr>
          <p:cNvPr id="662" name="Text Placeholder 2"/>
          <p:cNvSpPr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Github</a:t>
            </a:r>
          </a:p>
        </p:txBody>
      </p:sp>
      <p:sp>
        <p:nvSpPr>
          <p:cNvPr id="663" name="Content Placeholder 3"/>
          <p:cNvSpPr txBox="1"/>
          <p:nvPr/>
        </p:nvSpPr>
        <p:spPr>
          <a:xfrm>
            <a:off x="3732252" y="162728"/>
            <a:ext cx="4727495" cy="1144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841247">
              <a:lnSpc>
                <a:spcPct val="90000"/>
              </a:lnSpc>
              <a:spcBef>
                <a:spcPts val="900"/>
              </a:spcBef>
              <a:defRPr sz="3404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Platforms used for the duration of the project</a:t>
            </a:r>
          </a:p>
        </p:txBody>
      </p:sp>
      <p:sp>
        <p:nvSpPr>
          <p:cNvPr id="664" name="Text Placeholder 2"/>
          <p:cNvSpPr/>
          <p:nvPr/>
        </p:nvSpPr>
        <p:spPr>
          <a:xfrm>
            <a:off x="714111" y="3532232"/>
            <a:ext cx="2020825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Discord</a:t>
            </a:r>
          </a:p>
        </p:txBody>
      </p:sp>
      <p:sp>
        <p:nvSpPr>
          <p:cNvPr id="665" name="Text Placeholder 2"/>
          <p:cNvSpPr/>
          <p:nvPr/>
        </p:nvSpPr>
        <p:spPr>
          <a:xfrm>
            <a:off x="5085588" y="5684467"/>
            <a:ext cx="2020824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MS Word</a:t>
            </a:r>
          </a:p>
        </p:txBody>
      </p:sp>
      <p:sp>
        <p:nvSpPr>
          <p:cNvPr id="666" name="Text Placeholder 2"/>
          <p:cNvSpPr/>
          <p:nvPr/>
        </p:nvSpPr>
        <p:spPr>
          <a:xfrm>
            <a:off x="7276664" y="5684467"/>
            <a:ext cx="2020825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MS Powerpoint</a:t>
            </a:r>
          </a:p>
        </p:txBody>
      </p:sp>
      <p:sp>
        <p:nvSpPr>
          <p:cNvPr id="667" name="Text Placeholder 2"/>
          <p:cNvSpPr/>
          <p:nvPr/>
        </p:nvSpPr>
        <p:spPr>
          <a:xfrm>
            <a:off x="9467741" y="5684467"/>
            <a:ext cx="2020825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Keynote</a:t>
            </a:r>
          </a:p>
        </p:txBody>
      </p:sp>
      <p:sp>
        <p:nvSpPr>
          <p:cNvPr id="668" name="Text Placeholder 2"/>
          <p:cNvSpPr/>
          <p:nvPr/>
        </p:nvSpPr>
        <p:spPr>
          <a:xfrm>
            <a:off x="2898070" y="5697301"/>
            <a:ext cx="2020824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OneDrive</a:t>
            </a:r>
          </a:p>
        </p:txBody>
      </p:sp>
      <p:sp>
        <p:nvSpPr>
          <p:cNvPr id="669" name="Text Placeholder 2"/>
          <p:cNvSpPr/>
          <p:nvPr/>
        </p:nvSpPr>
        <p:spPr>
          <a:xfrm>
            <a:off x="710551" y="5684467"/>
            <a:ext cx="2020825" cy="334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2200">
                <a:solidFill>
                  <a:srgbClr val="00BBFF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Trello</a:t>
            </a:r>
          </a:p>
        </p:txBody>
      </p:sp>
      <p:pic>
        <p:nvPicPr>
          <p:cNvPr id="670" name="electron.icns" descr="electr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223" y="4153509"/>
            <a:ext cx="12446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NHL Stenden.png" descr="NHL Stend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logo.gif" descr="logo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Discord-Logo-Color.png" descr="Discord-Logo-Colo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3673" y="2222133"/>
            <a:ext cx="9017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teams-logo.png" descr="teams-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88000" y="2222133"/>
            <a:ext cx="1016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25231.png" descr="2523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711502" y="2132337"/>
            <a:ext cx="1144031" cy="1144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6" name="Screenshot 2021-11-01 at 9.43.18 PM.png" descr="Screenshot 2021-11-01 at 9.43.18 P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238179" y="2025937"/>
            <a:ext cx="1347725" cy="1356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7" name="2560px-Microsoft_Office_OneDrive_282019E28093present29.png" descr="2560px-Microsoft_Office_OneDrive_282019E28093present29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404041" y="4450054"/>
            <a:ext cx="1016001" cy="65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Microsoft-PowerPoint-Logo.png" descr="Microsoft-PowerPoint-Logo.png"/>
          <p:cNvPicPr>
            <a:picLocks noChangeAspect="1"/>
          </p:cNvPicPr>
          <p:nvPr/>
        </p:nvPicPr>
        <p:blipFill>
          <a:blip r:embed="rId10">
            <a:extLst/>
          </a:blip>
          <a:srcRect l="4866" t="0" r="0" b="0"/>
          <a:stretch>
            <a:fillRect/>
          </a:stretch>
        </p:blipFill>
        <p:spPr>
          <a:xfrm>
            <a:off x="7541559" y="4288446"/>
            <a:ext cx="1483812" cy="9748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Microsoft-Word-Logo.png" descr="Microsoft-Word-Logo.png"/>
          <p:cNvPicPr>
            <a:picLocks noChangeAspect="1"/>
          </p:cNvPicPr>
          <p:nvPr/>
        </p:nvPicPr>
        <p:blipFill>
          <a:blip r:embed="rId11">
            <a:extLst/>
          </a:blip>
          <a:srcRect l="6369" t="0" r="0" b="0"/>
          <a:stretch>
            <a:fillRect/>
          </a:stretch>
        </p:blipFill>
        <p:spPr>
          <a:xfrm>
            <a:off x="5276688" y="4314946"/>
            <a:ext cx="1534256" cy="921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80" name="1200x630bb.png" descr="1200x630bb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829060" y="4130274"/>
            <a:ext cx="1291070" cy="1291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681" name="ss3.png" descr="ss3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794223" y="2222133"/>
            <a:ext cx="1353626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lide Number Placeholder 5"/>
          <p:cNvSpPr txBox="1"/>
          <p:nvPr>
            <p:ph type="sldNum" sz="quarter" idx="2"/>
          </p:nvPr>
        </p:nvSpPr>
        <p:spPr>
          <a:xfrm>
            <a:off x="838200" y="6204622"/>
            <a:ext cx="127000" cy="13554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Content Placeholder 2"/>
          <p:cNvSpPr txBox="1"/>
          <p:nvPr>
            <p:ph type="body" sz="quarter" idx="1"/>
          </p:nvPr>
        </p:nvSpPr>
        <p:spPr>
          <a:xfrm>
            <a:off x="1911421" y="512066"/>
            <a:ext cx="4114801" cy="827198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 algn="ctr">
              <a:lnSpc>
                <a:spcPct val="90000"/>
              </a:lnSpc>
              <a:spcBef>
                <a:spcPts val="1000"/>
              </a:spcBef>
              <a:buClrTx/>
              <a:buSzTx/>
              <a:buFontTx/>
              <a:buNone/>
              <a:defRPr sz="3200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Documents/Code sink</a:t>
            </a:r>
          </a:p>
        </p:txBody>
      </p:sp>
      <p:sp>
        <p:nvSpPr>
          <p:cNvPr id="685" name="Content Placeholder 2"/>
          <p:cNvSpPr txBox="1"/>
          <p:nvPr/>
        </p:nvSpPr>
        <p:spPr>
          <a:xfrm>
            <a:off x="890475" y="2652582"/>
            <a:ext cx="4802730" cy="1552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AA27"/>
                </a:solidFill>
                <a:latin typeface="Mexcellent-Regular"/>
                <a:ea typeface="Mexcellent-Regular"/>
                <a:cs typeface="Mexcellent-Regular"/>
                <a:sym typeface="Mexcellent-Regular"/>
              </a:defRPr>
            </a:lvl1pPr>
          </a:lstStyle>
          <a:p>
            <a:pPr/>
            <a:r>
              <a:t>https://github.com/nathan-pete/Group-E</a:t>
            </a:r>
          </a:p>
        </p:txBody>
      </p:sp>
      <p:pic>
        <p:nvPicPr>
          <p:cNvPr id="686" name="NHL Stenden.png" descr="NHL Stende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97" y="-59892"/>
            <a:ext cx="1559715" cy="1249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7" name="logo.gif" descr="logo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1986" y="-211463"/>
            <a:ext cx="2756512" cy="155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isco Diva"/>
            <a:ea typeface="Disco Diva"/>
            <a:cs typeface="Disco Diva"/>
            <a:sym typeface="Disco Di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isco Diva"/>
            <a:ea typeface="Disco Diva"/>
            <a:cs typeface="Disco Diva"/>
            <a:sym typeface="Disco Di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431"/>
      </a:accent1>
      <a:accent2>
        <a:srgbClr val="D14C00"/>
      </a:accent2>
      <a:accent3>
        <a:srgbClr val="142F5C"/>
      </a:accent3>
      <a:accent4>
        <a:srgbClr val="FFC000"/>
      </a:accent4>
      <a:accent5>
        <a:srgbClr val="5E441C"/>
      </a:accent5>
      <a:accent6>
        <a:srgbClr val="149F2F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isco Diva"/>
            <a:ea typeface="Disco Diva"/>
            <a:cs typeface="Disco Diva"/>
            <a:sym typeface="Disco Di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isco Diva"/>
            <a:ea typeface="Disco Diva"/>
            <a:cs typeface="Disco Diva"/>
            <a:sym typeface="Disco Div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